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034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07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106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14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5176" algn="l" defTabSz="91407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2211" algn="l" defTabSz="91407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199246" algn="l" defTabSz="91407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6281" algn="l" defTabSz="91407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8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66" autoAdjust="0"/>
    <p:restoredTop sz="97465" autoAdjust="0"/>
  </p:normalViewPr>
  <p:slideViewPr>
    <p:cSldViewPr>
      <p:cViewPr>
        <p:scale>
          <a:sx n="98" d="100"/>
          <a:sy n="98" d="100"/>
        </p:scale>
        <p:origin x="2328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C4D6D1-FF8A-438F-BC3A-16068E08F2F7}" type="doc">
      <dgm:prSet loTypeId="urn:microsoft.com/office/officeart/2005/8/layout/lProcess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062956AF-885B-407E-9811-1FA73A0ADBCA}">
      <dgm:prSet phldrT="[文字]" custT="1"/>
      <dgm:spPr>
        <a:noFill/>
        <a:ln w="38100"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algn="l">
            <a:spcAft>
              <a:spcPts val="0"/>
            </a:spcAft>
          </a:pP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r>
            <a:rPr lang="zh-TW" altLang="en-US" sz="1000" dirty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碩一必修：</a:t>
          </a: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r>
            <a:rPr lang="en-US" altLang="zh-TW" sz="1000" dirty="0" smtClean="0">
              <a:solidFill>
                <a:sysClr val="windowText" lastClr="000000"/>
              </a:solidFill>
              <a:latin typeface="華康新綜藝體"/>
              <a:ea typeface="華康新綜藝體"/>
            </a:rPr>
            <a:t>․</a:t>
          </a:r>
          <a:r>
            <a:rPr lang="zh-TW" sz="10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諮商理論研究</a:t>
          </a: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448EBF-D606-4543-9FF6-926C8D242488}" type="parTrans" cxnId="{C8FC9633-30C3-4878-A342-5BC637EDF1B5}">
      <dgm:prSet/>
      <dgm:spPr/>
      <dgm:t>
        <a:bodyPr/>
        <a:lstStyle/>
        <a:p>
          <a:endParaRPr lang="zh-TW" altLang="en-US"/>
        </a:p>
      </dgm:t>
    </dgm:pt>
    <dgm:pt modelId="{669BDAFB-64C6-48F3-91B9-C986CFCC7DB4}" type="sibTrans" cxnId="{C8FC9633-30C3-4878-A342-5BC637EDF1B5}">
      <dgm:prSet/>
      <dgm:spPr/>
      <dgm:t>
        <a:bodyPr/>
        <a:lstStyle/>
        <a:p>
          <a:endParaRPr lang="zh-TW" altLang="en-US"/>
        </a:p>
      </dgm:t>
    </dgm:pt>
    <dgm:pt modelId="{C5FC24D7-DB56-4FA5-BB8C-797432F61694}">
      <dgm:prSet phldrT="[文字]" custT="1"/>
      <dgm:spPr>
        <a:solidFill>
          <a:schemeClr val="bg1"/>
        </a:solidFill>
        <a:ln w="38100">
          <a:solidFill>
            <a:srgbClr val="FFC000"/>
          </a:solidFill>
        </a:ln>
      </dgm:spPr>
      <dgm:t>
        <a:bodyPr/>
        <a:lstStyle/>
        <a:p>
          <a:r>
            <a:rPr lang="zh-TW" altLang="en-US" sz="1600" b="1" dirty="0">
              <a:latin typeface="標楷體" panose="03000509000000000000" pitchFamily="65" charset="-120"/>
              <a:ea typeface="標楷體" panose="03000509000000000000" pitchFamily="65" charset="-120"/>
            </a:rPr>
            <a:t>研究方法</a:t>
          </a:r>
          <a:endParaRPr lang="en-US" altLang="zh-TW" sz="1600" b="1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en-US" altLang="zh-TW" sz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73DC8D9-55AF-43FE-9F14-805BDA8024C6}" type="parTrans" cxnId="{D980D3CD-4AEB-469D-8B67-F429D11C4A13}">
      <dgm:prSet/>
      <dgm:spPr/>
      <dgm:t>
        <a:bodyPr/>
        <a:lstStyle/>
        <a:p>
          <a:endParaRPr lang="zh-TW" altLang="en-US"/>
        </a:p>
      </dgm:t>
    </dgm:pt>
    <dgm:pt modelId="{62894F34-6B41-4D23-BA32-FBFA06F0FAA3}" type="sibTrans" cxnId="{D980D3CD-4AEB-469D-8B67-F429D11C4A13}">
      <dgm:prSet/>
      <dgm:spPr/>
      <dgm:t>
        <a:bodyPr/>
        <a:lstStyle/>
        <a:p>
          <a:endParaRPr lang="zh-TW" altLang="en-US"/>
        </a:p>
      </dgm:t>
    </dgm:pt>
    <dgm:pt modelId="{49703EAE-D113-4456-9199-04B0215B3775}">
      <dgm:prSet phldrT="[文字]" custT="1"/>
      <dgm:spPr>
        <a:noFill/>
        <a:ln w="38100">
          <a:solidFill>
            <a:srgbClr val="FFC000"/>
          </a:solidFill>
        </a:ln>
      </dgm:spPr>
      <dgm:t>
        <a:bodyPr/>
        <a:lstStyle/>
        <a:p>
          <a:pPr algn="l">
            <a:spcAft>
              <a:spcPts val="0"/>
            </a:spcAft>
          </a:pPr>
          <a:endParaRPr lang="en-US" altLang="zh-TW" sz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endParaRPr lang="en-US" altLang="zh-TW" sz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r>
            <a:rPr lang="zh-TW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碩一必修：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algn="l">
            <a:spcAft>
              <a:spcPts val="0"/>
            </a:spcAft>
          </a:pPr>
          <a:r>
            <a:rPr lang="en-US" alt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社會科學研究法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r>
            <a:rPr lang="zh-TW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碩二必修：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r>
            <a:rPr lang="en-US" altLang="zh-TW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altLang="zh-TW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獨立</a:t>
          </a:r>
          <a:r>
            <a:rPr lang="zh-TW" alt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研究</a:t>
          </a:r>
        </a:p>
        <a:p>
          <a:pPr algn="l">
            <a:spcAft>
              <a:spcPts val="0"/>
            </a:spcAft>
          </a:pPr>
          <a:endParaRPr lang="en-US" altLang="zh-TW" sz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>
            <a:spcAft>
              <a:spcPts val="0"/>
            </a:spcAft>
          </a:pPr>
          <a:endParaRPr lang="zh-TW" sz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FA3DCC-2161-4C6C-93CD-970870D2858F}" type="parTrans" cxnId="{3AC3E407-0E54-46B3-B35D-7C75472F08C2}">
      <dgm:prSet/>
      <dgm:spPr/>
      <dgm:t>
        <a:bodyPr/>
        <a:lstStyle/>
        <a:p>
          <a:endParaRPr lang="zh-TW" altLang="en-US"/>
        </a:p>
      </dgm:t>
    </dgm:pt>
    <dgm:pt modelId="{C527A4C1-B827-4AEA-AAC1-4C75296B6455}" type="sibTrans" cxnId="{3AC3E407-0E54-46B3-B35D-7C75472F08C2}">
      <dgm:prSet/>
      <dgm:spPr/>
      <dgm:t>
        <a:bodyPr/>
        <a:lstStyle/>
        <a:p>
          <a:endParaRPr lang="zh-TW" altLang="en-US"/>
        </a:p>
      </dgm:t>
    </dgm:pt>
    <dgm:pt modelId="{7E12FA10-052A-4E5A-8493-33EC126D84D1}">
      <dgm:prSet phldrT="[文字]" custT="1"/>
      <dgm:spPr>
        <a:noFill/>
        <a:ln w="38100">
          <a:solidFill>
            <a:srgbClr val="FFCC00"/>
          </a:solidFill>
        </a:ln>
      </dgm:spPr>
      <dgm:t>
        <a:bodyPr/>
        <a:lstStyle/>
        <a:p>
          <a:pPr algn="l">
            <a:spcAft>
              <a:spcPts val="0"/>
            </a:spcAft>
          </a:pPr>
          <a:r>
            <a:rPr lang="zh-TW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碩一選修：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algn="l">
            <a:spcAft>
              <a:spcPts val="0"/>
            </a:spcAft>
          </a:pPr>
          <a:r>
            <a:rPr lang="en-US" alt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質性研究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algn="l">
            <a:spcAft>
              <a:spcPts val="0"/>
            </a:spcAft>
          </a:pPr>
          <a:r>
            <a:rPr lang="en-US" altLang="zh-TW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高等統計學與統計套裝程式應用研究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56D439D2-3696-4734-ABB3-DB5CD69AD734}" type="parTrans" cxnId="{48829ADA-1083-47D8-B46A-14C3DC206DCA}">
      <dgm:prSet/>
      <dgm:spPr/>
      <dgm:t>
        <a:bodyPr/>
        <a:lstStyle/>
        <a:p>
          <a:endParaRPr lang="zh-TW" altLang="en-US"/>
        </a:p>
      </dgm:t>
    </dgm:pt>
    <dgm:pt modelId="{59B77CC7-47E7-4368-B07F-872765B5928F}" type="sibTrans" cxnId="{48829ADA-1083-47D8-B46A-14C3DC206DCA}">
      <dgm:prSet/>
      <dgm:spPr/>
      <dgm:t>
        <a:bodyPr/>
        <a:lstStyle/>
        <a:p>
          <a:endParaRPr lang="zh-TW" altLang="en-US"/>
        </a:p>
      </dgm:t>
    </dgm:pt>
    <dgm:pt modelId="{A3C75CA4-EC66-4031-A49D-8206ED53EDD2}">
      <dgm:prSet custT="1"/>
      <dgm:spPr>
        <a:noFill/>
        <a:ln w="38100"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碩一選修：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200" dirty="0">
              <a:solidFill>
                <a:sysClr val="windowText" lastClr="000000"/>
              </a:solidFill>
              <a:effectLst/>
              <a:latin typeface="華康新綜藝體"/>
              <a:ea typeface="華康新綜藝體"/>
            </a:rPr>
            <a:t>․</a:t>
          </a:r>
          <a:r>
            <a:rPr lang="zh-TW" altLang="zh-TW" sz="10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諮商的心理學基礎</a:t>
          </a:r>
          <a:r>
            <a:rPr lang="zh-TW" altLang="zh-TW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研究</a:t>
          </a:r>
          <a:r>
            <a:rPr lang="en-US" altLang="zh-TW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發心、人格、設心</a:t>
          </a:r>
          <a:r>
            <a:rPr lang="en-US" altLang="zh-TW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en-US" altLang="zh-TW" sz="1000" dirty="0">
            <a:solidFill>
              <a:sysClr val="windowText" lastClr="000000"/>
            </a:solidFill>
            <a:effectLst/>
            <a:latin typeface="華康新綜藝體"/>
            <a:ea typeface="華康新綜藝體"/>
          </a:endParaRPr>
        </a:p>
        <a:p>
          <a:pPr marL="0" marR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200" dirty="0">
              <a:solidFill>
                <a:sysClr val="windowText" lastClr="000000"/>
              </a:solidFill>
              <a:effectLst/>
              <a:latin typeface="華康新綜藝體"/>
              <a:ea typeface="華康新綜藝體"/>
            </a:rPr>
            <a:t>․</a:t>
          </a: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健康心理學研究</a:t>
          </a:r>
          <a:endParaRPr lang="en-US" altLang="zh-TW" sz="10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碩二選修：</a:t>
          </a:r>
          <a:endParaRPr lang="en-US" altLang="zh-TW" sz="10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․</a:t>
          </a:r>
          <a:r>
            <a:rPr lang="zh-TW" altLang="en-US" sz="10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工作</a:t>
          </a: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與家庭研究</a:t>
          </a:r>
          <a:endParaRPr lang="en-US" altLang="zh-TW" sz="10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10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84A12C7-A9A1-413E-955C-2098B8CF5004}" type="parTrans" cxnId="{71F43A65-E3B6-42D4-AA8F-53719CE25EC9}">
      <dgm:prSet/>
      <dgm:spPr/>
      <dgm:t>
        <a:bodyPr/>
        <a:lstStyle/>
        <a:p>
          <a:endParaRPr lang="zh-TW" altLang="en-US"/>
        </a:p>
      </dgm:t>
    </dgm:pt>
    <dgm:pt modelId="{FF825D04-E21F-49FF-8611-925A244DA5D9}" type="sibTrans" cxnId="{71F43A65-E3B6-42D4-AA8F-53719CE25EC9}">
      <dgm:prSet/>
      <dgm:spPr/>
      <dgm:t>
        <a:bodyPr/>
        <a:lstStyle/>
        <a:p>
          <a:endParaRPr lang="zh-TW" altLang="en-US"/>
        </a:p>
      </dgm:t>
    </dgm:pt>
    <dgm:pt modelId="{BBDDA052-F364-431B-AC38-AB29CAE997CB}">
      <dgm:prSet phldrT="[文字]" custT="1"/>
      <dgm:spPr>
        <a:solidFill>
          <a:schemeClr val="bg1"/>
        </a:solidFill>
        <a:ln w="38100"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zh-TW" altLang="en-US" sz="1600" b="1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理論</a:t>
          </a:r>
          <a:endParaRPr lang="en-US" altLang="zh-TW" sz="1600" b="1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en-US" altLang="zh-TW" sz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8620FD2-AA8D-4EC0-A63B-8E39B691837A}" type="sibTrans" cxnId="{DBAF881B-A289-4622-8854-2A385B75BF1B}">
      <dgm:prSet/>
      <dgm:spPr/>
      <dgm:t>
        <a:bodyPr/>
        <a:lstStyle/>
        <a:p>
          <a:endParaRPr lang="zh-TW" altLang="en-US"/>
        </a:p>
      </dgm:t>
    </dgm:pt>
    <dgm:pt modelId="{FD7EFFE0-3D0F-4749-9505-CC9E5E9E6C04}" type="parTrans" cxnId="{DBAF881B-A289-4622-8854-2A385B75BF1B}">
      <dgm:prSet/>
      <dgm:spPr/>
      <dgm:t>
        <a:bodyPr/>
        <a:lstStyle/>
        <a:p>
          <a:endParaRPr lang="zh-TW" altLang="en-US"/>
        </a:p>
      </dgm:t>
    </dgm:pt>
    <dgm:pt modelId="{314B7ABD-82F0-4939-A383-37FB9FD505E7}">
      <dgm:prSet phldrT="[文字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8100">
          <a:solidFill>
            <a:srgbClr val="F6776A"/>
          </a:solidFill>
        </a:ln>
      </dgm:spPr>
      <dgm:t>
        <a:bodyPr/>
        <a:lstStyle/>
        <a:p>
          <a:r>
            <a:rPr lang="zh-TW" altLang="en-US" sz="16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實務</a:t>
          </a:r>
          <a:r>
            <a:rPr lang="en-US" altLang="zh-TW" sz="1600" b="1" dirty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1600" b="1" dirty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en-US" altLang="zh-TW" sz="16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1600" b="1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28164C-580E-4BAE-BE80-51C0E6F1466F}" type="sibTrans" cxnId="{41F47536-A75E-4E58-9E2B-8FE6E341E487}">
      <dgm:prSet/>
      <dgm:spPr/>
      <dgm:t>
        <a:bodyPr/>
        <a:lstStyle/>
        <a:p>
          <a:endParaRPr lang="zh-TW" altLang="en-US"/>
        </a:p>
      </dgm:t>
    </dgm:pt>
    <dgm:pt modelId="{C9C1B3C1-D226-45B9-BF67-F43D8620218B}" type="parTrans" cxnId="{41F47536-A75E-4E58-9E2B-8FE6E341E487}">
      <dgm:prSet/>
      <dgm:spPr/>
      <dgm:t>
        <a:bodyPr/>
        <a:lstStyle/>
        <a:p>
          <a:endParaRPr lang="zh-TW" altLang="en-US"/>
        </a:p>
      </dgm:t>
    </dgm:pt>
    <dgm:pt modelId="{0933D94F-78E8-4609-A843-09E282D75D69}">
      <dgm:prSet phldrT="[文字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8100">
          <a:solidFill>
            <a:srgbClr val="F6776A"/>
          </a:solidFill>
        </a:ln>
      </dgm:spPr>
      <dgm:t>
        <a:bodyPr/>
        <a:lstStyle/>
        <a:p>
          <a:r>
            <a:rPr lang="zh-TW" altLang="en-US" sz="10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碩二必修</a:t>
          </a: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：</a:t>
          </a:r>
          <a:endParaRPr lang="en-US" altLang="zh-TW" sz="1000" dirty="0">
            <a:solidFill>
              <a:sysClr val="windowText" lastClr="000000"/>
            </a:solidFill>
            <a:effectLst/>
            <a:latin typeface="標楷體" pitchFamily="65" charset="-120"/>
            <a:ea typeface="標楷體" pitchFamily="65" charset="-120"/>
          </a:endParaRPr>
        </a:p>
        <a:p>
          <a:r>
            <a:rPr lang="en-US" altLang="zh-TW" sz="10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․</a:t>
          </a:r>
          <a:r>
            <a:rPr lang="zh-TW" altLang="en-US" sz="10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心理</a:t>
          </a:r>
          <a:r>
            <a:rPr lang="zh-TW" altLang="en-US" sz="1000" dirty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測驗與</a:t>
          </a:r>
          <a:r>
            <a:rPr lang="zh-TW" altLang="en-US" sz="10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評量實務研究 </a:t>
          </a:r>
          <a:endParaRPr lang="en-US" altLang="zh-TW" sz="1000" dirty="0" smtClean="0">
            <a:solidFill>
              <a:sysClr val="windowText" lastClr="000000"/>
            </a:solidFill>
            <a:effectLst/>
            <a:latin typeface="標楷體" pitchFamily="65" charset="-120"/>
            <a:ea typeface="標楷體" pitchFamily="65" charset="-120"/>
          </a:endParaRPr>
        </a:p>
        <a:p>
          <a:pPr algn="l">
            <a:spcAft>
              <a:spcPts val="0"/>
            </a:spcAft>
          </a:pPr>
          <a:r>
            <a:rPr lang="en-US" altLang="zh-TW" sz="10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․</a:t>
          </a:r>
          <a:r>
            <a:rPr lang="zh-TW" altLang="en-US" sz="10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標楷體" pitchFamily="65" charset="-120"/>
              <a:ea typeface="標楷體" pitchFamily="65" charset="-120"/>
            </a:rPr>
            <a:t>助人</a:t>
          </a:r>
          <a:r>
            <a:rPr lang="zh-TW" altLang="en-US" sz="1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標楷體" pitchFamily="65" charset="-120"/>
              <a:ea typeface="標楷體" pitchFamily="65" charset="-120"/>
            </a:rPr>
            <a:t>技巧研究</a:t>
          </a:r>
          <a:endParaRPr lang="en-US" altLang="zh-TW" sz="1000" dirty="0">
            <a:solidFill>
              <a:schemeClr val="tx1">
                <a:lumMod val="95000"/>
                <a:lumOff val="5000"/>
              </a:schemeClr>
            </a:solidFill>
            <a:effectLst/>
            <a:latin typeface="標楷體" pitchFamily="65" charset="-120"/>
            <a:ea typeface="標楷體" pitchFamily="65" charset="-120"/>
          </a:endParaRPr>
        </a:p>
      </dgm:t>
    </dgm:pt>
    <dgm:pt modelId="{BC9B5250-1B94-4A89-845C-61E6B9EEC7BB}" type="sibTrans" cxnId="{272F976F-C310-4751-8DCD-6E03C27F5F18}">
      <dgm:prSet/>
      <dgm:spPr/>
      <dgm:t>
        <a:bodyPr/>
        <a:lstStyle/>
        <a:p>
          <a:endParaRPr lang="zh-TW" altLang="en-US"/>
        </a:p>
      </dgm:t>
    </dgm:pt>
    <dgm:pt modelId="{1155676E-50F9-40F2-B91A-00A559296126}" type="parTrans" cxnId="{272F976F-C310-4751-8DCD-6E03C27F5F18}">
      <dgm:prSet/>
      <dgm:spPr/>
      <dgm:t>
        <a:bodyPr/>
        <a:lstStyle/>
        <a:p>
          <a:endParaRPr lang="zh-TW" altLang="en-US"/>
        </a:p>
      </dgm:t>
    </dgm:pt>
    <dgm:pt modelId="{1AD6C1BE-9B4E-4812-8CEB-E893EC709E97}" type="pres">
      <dgm:prSet presAssocID="{AEC4D6D1-FF8A-438F-BC3A-16068E08F2F7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85ADFBB-1043-404B-9089-60FFE710379C}" type="pres">
      <dgm:prSet presAssocID="{BBDDA052-F364-431B-AC38-AB29CAE997CB}" presName="compNode" presStyleCnt="0"/>
      <dgm:spPr/>
    </dgm:pt>
    <dgm:pt modelId="{F0E7D23E-2E5B-4746-B279-A7F34D9E5BA5}" type="pres">
      <dgm:prSet presAssocID="{BBDDA052-F364-431B-AC38-AB29CAE997CB}" presName="aNode" presStyleLbl="bgShp" presStyleIdx="0" presStyleCnt="3" custScaleX="86853" custScaleY="100000" custLinFactNeighborX="-11138" custLinFactNeighborY="-2081"/>
      <dgm:spPr/>
      <dgm:t>
        <a:bodyPr/>
        <a:lstStyle/>
        <a:p>
          <a:endParaRPr lang="zh-TW" altLang="en-US"/>
        </a:p>
      </dgm:t>
    </dgm:pt>
    <dgm:pt modelId="{E49768C8-382D-4AA1-B7F4-8F53DBE88F3D}" type="pres">
      <dgm:prSet presAssocID="{BBDDA052-F364-431B-AC38-AB29CAE997CB}" presName="textNode" presStyleLbl="bgShp" presStyleIdx="0" presStyleCnt="3"/>
      <dgm:spPr/>
      <dgm:t>
        <a:bodyPr/>
        <a:lstStyle/>
        <a:p>
          <a:endParaRPr lang="zh-TW" altLang="en-US"/>
        </a:p>
      </dgm:t>
    </dgm:pt>
    <dgm:pt modelId="{2148DE1A-32C0-4B5A-91C8-E59CC261CB2E}" type="pres">
      <dgm:prSet presAssocID="{BBDDA052-F364-431B-AC38-AB29CAE997CB}" presName="compChildNode" presStyleCnt="0"/>
      <dgm:spPr/>
    </dgm:pt>
    <dgm:pt modelId="{17A1258B-A326-4B70-816F-D249F9C6E4AD}" type="pres">
      <dgm:prSet presAssocID="{BBDDA052-F364-431B-AC38-AB29CAE997CB}" presName="theInnerList" presStyleCnt="0"/>
      <dgm:spPr/>
    </dgm:pt>
    <dgm:pt modelId="{FE9096E3-3698-4320-A310-0E1D9C3F90B0}" type="pres">
      <dgm:prSet presAssocID="{062956AF-885B-407E-9811-1FA73A0ADBCA}" presName="childNode" presStyleLbl="node1" presStyleIdx="0" presStyleCnt="5" custScaleX="88758" custScaleY="664204" custLinFactY="-524083" custLinFactNeighborX="-1497" custLinFactNeighborY="-6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CD91C5-F858-4E89-84CD-5F1AA2F27F8D}" type="pres">
      <dgm:prSet presAssocID="{062956AF-885B-407E-9811-1FA73A0ADBCA}" presName="aSpace2" presStyleCnt="0"/>
      <dgm:spPr/>
    </dgm:pt>
    <dgm:pt modelId="{EA961498-5B24-4B05-9ED1-2F105769D7AF}" type="pres">
      <dgm:prSet presAssocID="{A3C75CA4-EC66-4031-A49D-8206ED53EDD2}" presName="childNode" presStyleLbl="node1" presStyleIdx="1" presStyleCnt="5" custScaleX="90033" custScaleY="2000000" custLinFactY="-253936" custLinFactNeighborX="-859" custLinFactNeighborY="-3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A511B3-B4F9-4649-9D1E-2D6D8909F020}" type="pres">
      <dgm:prSet presAssocID="{BBDDA052-F364-431B-AC38-AB29CAE997CB}" presName="aSpace" presStyleCnt="0"/>
      <dgm:spPr/>
    </dgm:pt>
    <dgm:pt modelId="{F042D743-A78D-4785-85FB-588617421FEF}" type="pres">
      <dgm:prSet presAssocID="{314B7ABD-82F0-4939-A383-37FB9FD505E7}" presName="compNode" presStyleCnt="0"/>
      <dgm:spPr/>
    </dgm:pt>
    <dgm:pt modelId="{4EF274E3-4E35-4E3F-852B-31FA112B9CB8}" type="pres">
      <dgm:prSet presAssocID="{314B7ABD-82F0-4939-A383-37FB9FD505E7}" presName="aNode" presStyleLbl="bgShp" presStyleIdx="1" presStyleCnt="3" custScaleX="104578" custScaleY="100000" custLinFactNeighborX="887" custLinFactNeighborY="542"/>
      <dgm:spPr/>
      <dgm:t>
        <a:bodyPr/>
        <a:lstStyle/>
        <a:p>
          <a:endParaRPr lang="zh-TW" altLang="en-US"/>
        </a:p>
      </dgm:t>
    </dgm:pt>
    <dgm:pt modelId="{95AA6AB5-283F-43C4-9E79-0F3DD0C227CB}" type="pres">
      <dgm:prSet presAssocID="{314B7ABD-82F0-4939-A383-37FB9FD505E7}" presName="textNode" presStyleLbl="bgShp" presStyleIdx="1" presStyleCnt="3"/>
      <dgm:spPr/>
      <dgm:t>
        <a:bodyPr/>
        <a:lstStyle/>
        <a:p>
          <a:endParaRPr lang="zh-TW" altLang="en-US"/>
        </a:p>
      </dgm:t>
    </dgm:pt>
    <dgm:pt modelId="{ED9C4809-2F12-46CF-B83D-D0EE82954239}" type="pres">
      <dgm:prSet presAssocID="{314B7ABD-82F0-4939-A383-37FB9FD505E7}" presName="compChildNode" presStyleCnt="0"/>
      <dgm:spPr/>
    </dgm:pt>
    <dgm:pt modelId="{2D3E9B6A-5AF8-4306-9E04-5C38DD3C3A44}" type="pres">
      <dgm:prSet presAssocID="{314B7ABD-82F0-4939-A383-37FB9FD505E7}" presName="theInnerList" presStyleCnt="0"/>
      <dgm:spPr/>
    </dgm:pt>
    <dgm:pt modelId="{A74AF3F4-F2BA-4776-917E-25402763143A}" type="pres">
      <dgm:prSet presAssocID="{0933D94F-78E8-4609-A843-09E282D75D69}" presName="childNode" presStyleLbl="node1" presStyleIdx="2" presStyleCnt="5" custScaleX="112718" custScaleY="42112" custLinFactNeighborX="2090" custLinFactNeighborY="-537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6C1D7A-DA91-4AC9-A178-AD8A5FB66430}" type="pres">
      <dgm:prSet presAssocID="{314B7ABD-82F0-4939-A383-37FB9FD505E7}" presName="aSpace" presStyleCnt="0"/>
      <dgm:spPr/>
    </dgm:pt>
    <dgm:pt modelId="{D70D2178-EBB3-4AB9-A713-08F1575B5FAA}" type="pres">
      <dgm:prSet presAssocID="{C5FC24D7-DB56-4FA5-BB8C-797432F61694}" presName="compNode" presStyleCnt="0"/>
      <dgm:spPr/>
    </dgm:pt>
    <dgm:pt modelId="{1DF65908-99A6-417C-8ACB-17A86055E365}" type="pres">
      <dgm:prSet presAssocID="{C5FC24D7-DB56-4FA5-BB8C-797432F61694}" presName="aNode" presStyleLbl="bgShp" presStyleIdx="2" presStyleCnt="3" custScaleX="89042" custScaleY="99619" custLinFactNeighborX="39" custLinFactNeighborY="-76"/>
      <dgm:spPr/>
      <dgm:t>
        <a:bodyPr/>
        <a:lstStyle/>
        <a:p>
          <a:endParaRPr lang="zh-TW" altLang="en-US"/>
        </a:p>
      </dgm:t>
    </dgm:pt>
    <dgm:pt modelId="{C846444C-751C-4A94-A2C0-5425D8652203}" type="pres">
      <dgm:prSet presAssocID="{C5FC24D7-DB56-4FA5-BB8C-797432F61694}" presName="textNode" presStyleLbl="bgShp" presStyleIdx="2" presStyleCnt="3"/>
      <dgm:spPr/>
      <dgm:t>
        <a:bodyPr/>
        <a:lstStyle/>
        <a:p>
          <a:endParaRPr lang="zh-TW" altLang="en-US"/>
        </a:p>
      </dgm:t>
    </dgm:pt>
    <dgm:pt modelId="{F26D98CE-76CD-4BE6-946D-FC21F7615F89}" type="pres">
      <dgm:prSet presAssocID="{C5FC24D7-DB56-4FA5-BB8C-797432F61694}" presName="compChildNode" presStyleCnt="0"/>
      <dgm:spPr/>
    </dgm:pt>
    <dgm:pt modelId="{85311BD4-4ABB-4136-88C1-7CF40E842451}" type="pres">
      <dgm:prSet presAssocID="{C5FC24D7-DB56-4FA5-BB8C-797432F61694}" presName="theInnerList" presStyleCnt="0"/>
      <dgm:spPr/>
    </dgm:pt>
    <dgm:pt modelId="{6F508252-C16C-43D0-8DF0-983B88151F83}" type="pres">
      <dgm:prSet presAssocID="{49703EAE-D113-4456-9199-04B0215B3775}" presName="childNode" presStyleLbl="node1" presStyleIdx="3" presStyleCnt="5" custScaleX="90432" custScaleY="787587" custLinFactY="-348996" custLinFactNeighborX="2526" custLinFactNeighborY="-4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0C1CFBE-8077-44F1-99B9-E3060B77AA95}" type="pres">
      <dgm:prSet presAssocID="{49703EAE-D113-4456-9199-04B0215B3775}" presName="aSpace2" presStyleCnt="0"/>
      <dgm:spPr/>
    </dgm:pt>
    <dgm:pt modelId="{B7F45DA1-AC13-45D1-8A77-DBF1AB70E39E}" type="pres">
      <dgm:prSet presAssocID="{7E12FA10-052A-4E5A-8493-33EC126D84D1}" presName="childNode" presStyleLbl="node1" presStyleIdx="4" presStyleCnt="5" custScaleX="93656" custScaleY="829970" custLinFactY="-200000" custLinFactNeighborX="1399" custLinFactNeighborY="-2566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1F47536-A75E-4E58-9E2B-8FE6E341E487}" srcId="{AEC4D6D1-FF8A-438F-BC3A-16068E08F2F7}" destId="{314B7ABD-82F0-4939-A383-37FB9FD505E7}" srcOrd="1" destOrd="0" parTransId="{C9C1B3C1-D226-45B9-BF67-F43D8620218B}" sibTransId="{E828164C-580E-4BAE-BE80-51C0E6F1466F}"/>
    <dgm:cxn modelId="{DBAF881B-A289-4622-8854-2A385B75BF1B}" srcId="{AEC4D6D1-FF8A-438F-BC3A-16068E08F2F7}" destId="{BBDDA052-F364-431B-AC38-AB29CAE997CB}" srcOrd="0" destOrd="0" parTransId="{FD7EFFE0-3D0F-4749-9505-CC9E5E9E6C04}" sibTransId="{68620FD2-AA8D-4EC0-A63B-8E39B691837A}"/>
    <dgm:cxn modelId="{0EE87BA8-C244-41DF-BF52-E28519A0BB7E}" type="presOf" srcId="{49703EAE-D113-4456-9199-04B0215B3775}" destId="{6F508252-C16C-43D0-8DF0-983B88151F83}" srcOrd="0" destOrd="0" presId="urn:microsoft.com/office/officeart/2005/8/layout/lProcess2"/>
    <dgm:cxn modelId="{DBD026F4-1DC6-45C2-81C6-761DDA9024A1}" type="presOf" srcId="{C5FC24D7-DB56-4FA5-BB8C-797432F61694}" destId="{C846444C-751C-4A94-A2C0-5425D8652203}" srcOrd="1" destOrd="0" presId="urn:microsoft.com/office/officeart/2005/8/layout/lProcess2"/>
    <dgm:cxn modelId="{71F43A65-E3B6-42D4-AA8F-53719CE25EC9}" srcId="{BBDDA052-F364-431B-AC38-AB29CAE997CB}" destId="{A3C75CA4-EC66-4031-A49D-8206ED53EDD2}" srcOrd="1" destOrd="0" parTransId="{884A12C7-A9A1-413E-955C-2098B8CF5004}" sibTransId="{FF825D04-E21F-49FF-8611-925A244DA5D9}"/>
    <dgm:cxn modelId="{259E5770-D4F8-4748-B23F-03E5C6699022}" type="presOf" srcId="{314B7ABD-82F0-4939-A383-37FB9FD505E7}" destId="{95AA6AB5-283F-43C4-9E79-0F3DD0C227CB}" srcOrd="1" destOrd="0" presId="urn:microsoft.com/office/officeart/2005/8/layout/lProcess2"/>
    <dgm:cxn modelId="{4BC7B733-80A8-4AEF-B425-C81B87F7D2F1}" type="presOf" srcId="{A3C75CA4-EC66-4031-A49D-8206ED53EDD2}" destId="{EA961498-5B24-4B05-9ED1-2F105769D7AF}" srcOrd="0" destOrd="0" presId="urn:microsoft.com/office/officeart/2005/8/layout/lProcess2"/>
    <dgm:cxn modelId="{D980D3CD-4AEB-469D-8B67-F429D11C4A13}" srcId="{AEC4D6D1-FF8A-438F-BC3A-16068E08F2F7}" destId="{C5FC24D7-DB56-4FA5-BB8C-797432F61694}" srcOrd="2" destOrd="0" parTransId="{A73DC8D9-55AF-43FE-9F14-805BDA8024C6}" sibTransId="{62894F34-6B41-4D23-BA32-FBFA06F0FAA3}"/>
    <dgm:cxn modelId="{8D3CED53-0FAC-4B8F-A5A0-39C0E2821477}" type="presOf" srcId="{0933D94F-78E8-4609-A843-09E282D75D69}" destId="{A74AF3F4-F2BA-4776-917E-25402763143A}" srcOrd="0" destOrd="0" presId="urn:microsoft.com/office/officeart/2005/8/layout/lProcess2"/>
    <dgm:cxn modelId="{48C34646-D77F-48AD-9001-DB10DD982B7A}" type="presOf" srcId="{7E12FA10-052A-4E5A-8493-33EC126D84D1}" destId="{B7F45DA1-AC13-45D1-8A77-DBF1AB70E39E}" srcOrd="0" destOrd="0" presId="urn:microsoft.com/office/officeart/2005/8/layout/lProcess2"/>
    <dgm:cxn modelId="{C8FC9633-30C3-4878-A342-5BC637EDF1B5}" srcId="{BBDDA052-F364-431B-AC38-AB29CAE997CB}" destId="{062956AF-885B-407E-9811-1FA73A0ADBCA}" srcOrd="0" destOrd="0" parTransId="{7B448EBF-D606-4543-9FF6-926C8D242488}" sibTransId="{669BDAFB-64C6-48F3-91B9-C986CFCC7DB4}"/>
    <dgm:cxn modelId="{140115B4-F84A-49CD-ADE7-BAD02A345CFB}" type="presOf" srcId="{C5FC24D7-DB56-4FA5-BB8C-797432F61694}" destId="{1DF65908-99A6-417C-8ACB-17A86055E365}" srcOrd="0" destOrd="0" presId="urn:microsoft.com/office/officeart/2005/8/layout/lProcess2"/>
    <dgm:cxn modelId="{48829ADA-1083-47D8-B46A-14C3DC206DCA}" srcId="{C5FC24D7-DB56-4FA5-BB8C-797432F61694}" destId="{7E12FA10-052A-4E5A-8493-33EC126D84D1}" srcOrd="1" destOrd="0" parTransId="{56D439D2-3696-4734-ABB3-DB5CD69AD734}" sibTransId="{59B77CC7-47E7-4368-B07F-872765B5928F}"/>
    <dgm:cxn modelId="{EBDF93A6-A026-44D8-882B-105131ED64BF}" type="presOf" srcId="{AEC4D6D1-FF8A-438F-BC3A-16068E08F2F7}" destId="{1AD6C1BE-9B4E-4812-8CEB-E893EC709E97}" srcOrd="0" destOrd="0" presId="urn:microsoft.com/office/officeart/2005/8/layout/lProcess2"/>
    <dgm:cxn modelId="{3AC3E407-0E54-46B3-B35D-7C75472F08C2}" srcId="{C5FC24D7-DB56-4FA5-BB8C-797432F61694}" destId="{49703EAE-D113-4456-9199-04B0215B3775}" srcOrd="0" destOrd="0" parTransId="{B8FA3DCC-2161-4C6C-93CD-970870D2858F}" sibTransId="{C527A4C1-B827-4AEA-AAC1-4C75296B6455}"/>
    <dgm:cxn modelId="{FE89955C-5956-43D8-97D4-81FF447F5719}" type="presOf" srcId="{BBDDA052-F364-431B-AC38-AB29CAE997CB}" destId="{E49768C8-382D-4AA1-B7F4-8F53DBE88F3D}" srcOrd="1" destOrd="0" presId="urn:microsoft.com/office/officeart/2005/8/layout/lProcess2"/>
    <dgm:cxn modelId="{272F976F-C310-4751-8DCD-6E03C27F5F18}" srcId="{314B7ABD-82F0-4939-A383-37FB9FD505E7}" destId="{0933D94F-78E8-4609-A843-09E282D75D69}" srcOrd="0" destOrd="0" parTransId="{1155676E-50F9-40F2-B91A-00A559296126}" sibTransId="{BC9B5250-1B94-4A89-845C-61E6B9EEC7BB}"/>
    <dgm:cxn modelId="{EFD8C205-5F60-4D5A-AF82-5070CF1238A7}" type="presOf" srcId="{314B7ABD-82F0-4939-A383-37FB9FD505E7}" destId="{4EF274E3-4E35-4E3F-852B-31FA112B9CB8}" srcOrd="0" destOrd="0" presId="urn:microsoft.com/office/officeart/2005/8/layout/lProcess2"/>
    <dgm:cxn modelId="{A98DAB1C-343F-4EF5-94CD-21499BB60C10}" type="presOf" srcId="{062956AF-885B-407E-9811-1FA73A0ADBCA}" destId="{FE9096E3-3698-4320-A310-0E1D9C3F90B0}" srcOrd="0" destOrd="0" presId="urn:microsoft.com/office/officeart/2005/8/layout/lProcess2"/>
    <dgm:cxn modelId="{DBC3C1D2-8E7C-4DB2-B6DB-2E658907BA93}" type="presOf" srcId="{BBDDA052-F364-431B-AC38-AB29CAE997CB}" destId="{F0E7D23E-2E5B-4746-B279-A7F34D9E5BA5}" srcOrd="0" destOrd="0" presId="urn:microsoft.com/office/officeart/2005/8/layout/lProcess2"/>
    <dgm:cxn modelId="{974B5621-980C-40E1-AF79-BF7A4D9423F4}" type="presParOf" srcId="{1AD6C1BE-9B4E-4812-8CEB-E893EC709E97}" destId="{785ADFBB-1043-404B-9089-60FFE710379C}" srcOrd="0" destOrd="0" presId="urn:microsoft.com/office/officeart/2005/8/layout/lProcess2"/>
    <dgm:cxn modelId="{0DEF1431-F49E-4A31-8C1C-EC238AB4F689}" type="presParOf" srcId="{785ADFBB-1043-404B-9089-60FFE710379C}" destId="{F0E7D23E-2E5B-4746-B279-A7F34D9E5BA5}" srcOrd="0" destOrd="0" presId="urn:microsoft.com/office/officeart/2005/8/layout/lProcess2"/>
    <dgm:cxn modelId="{E440C7AA-5EAF-4AEE-A768-AB265EBA11AD}" type="presParOf" srcId="{785ADFBB-1043-404B-9089-60FFE710379C}" destId="{E49768C8-382D-4AA1-B7F4-8F53DBE88F3D}" srcOrd="1" destOrd="0" presId="urn:microsoft.com/office/officeart/2005/8/layout/lProcess2"/>
    <dgm:cxn modelId="{A56602D4-2D05-4ECA-8C95-557A73BDFF92}" type="presParOf" srcId="{785ADFBB-1043-404B-9089-60FFE710379C}" destId="{2148DE1A-32C0-4B5A-91C8-E59CC261CB2E}" srcOrd="2" destOrd="0" presId="urn:microsoft.com/office/officeart/2005/8/layout/lProcess2"/>
    <dgm:cxn modelId="{CB9B8155-80B3-42E0-8BCA-80C24C33FF7B}" type="presParOf" srcId="{2148DE1A-32C0-4B5A-91C8-E59CC261CB2E}" destId="{17A1258B-A326-4B70-816F-D249F9C6E4AD}" srcOrd="0" destOrd="0" presId="urn:microsoft.com/office/officeart/2005/8/layout/lProcess2"/>
    <dgm:cxn modelId="{3E68551C-7AF7-4ADA-BD24-3AE2E311F6E6}" type="presParOf" srcId="{17A1258B-A326-4B70-816F-D249F9C6E4AD}" destId="{FE9096E3-3698-4320-A310-0E1D9C3F90B0}" srcOrd="0" destOrd="0" presId="urn:microsoft.com/office/officeart/2005/8/layout/lProcess2"/>
    <dgm:cxn modelId="{04346DAF-41CA-4C28-95A4-DD93BF2E3747}" type="presParOf" srcId="{17A1258B-A326-4B70-816F-D249F9C6E4AD}" destId="{44CD91C5-F858-4E89-84CD-5F1AA2F27F8D}" srcOrd="1" destOrd="0" presId="urn:microsoft.com/office/officeart/2005/8/layout/lProcess2"/>
    <dgm:cxn modelId="{BACBA78C-F25F-4662-8551-28467245B6D7}" type="presParOf" srcId="{17A1258B-A326-4B70-816F-D249F9C6E4AD}" destId="{EA961498-5B24-4B05-9ED1-2F105769D7AF}" srcOrd="2" destOrd="0" presId="urn:microsoft.com/office/officeart/2005/8/layout/lProcess2"/>
    <dgm:cxn modelId="{9A7B2427-4534-48C6-A640-956ABDB6DF5C}" type="presParOf" srcId="{1AD6C1BE-9B4E-4812-8CEB-E893EC709E97}" destId="{A1A511B3-B4F9-4649-9D1E-2D6D8909F020}" srcOrd="1" destOrd="0" presId="urn:microsoft.com/office/officeart/2005/8/layout/lProcess2"/>
    <dgm:cxn modelId="{E2B434CF-467D-44EB-BBDB-8901C5FCF614}" type="presParOf" srcId="{1AD6C1BE-9B4E-4812-8CEB-E893EC709E97}" destId="{F042D743-A78D-4785-85FB-588617421FEF}" srcOrd="2" destOrd="0" presId="urn:microsoft.com/office/officeart/2005/8/layout/lProcess2"/>
    <dgm:cxn modelId="{CF63A2FD-422C-4107-A93D-84557FC985CB}" type="presParOf" srcId="{F042D743-A78D-4785-85FB-588617421FEF}" destId="{4EF274E3-4E35-4E3F-852B-31FA112B9CB8}" srcOrd="0" destOrd="0" presId="urn:microsoft.com/office/officeart/2005/8/layout/lProcess2"/>
    <dgm:cxn modelId="{1A9695D1-54E4-4308-855F-F7E47B397FB2}" type="presParOf" srcId="{F042D743-A78D-4785-85FB-588617421FEF}" destId="{95AA6AB5-283F-43C4-9E79-0F3DD0C227CB}" srcOrd="1" destOrd="0" presId="urn:microsoft.com/office/officeart/2005/8/layout/lProcess2"/>
    <dgm:cxn modelId="{BCAF3F3E-3B74-42A6-87E4-F7DB4EB23886}" type="presParOf" srcId="{F042D743-A78D-4785-85FB-588617421FEF}" destId="{ED9C4809-2F12-46CF-B83D-D0EE82954239}" srcOrd="2" destOrd="0" presId="urn:microsoft.com/office/officeart/2005/8/layout/lProcess2"/>
    <dgm:cxn modelId="{2182A911-F86E-4348-AFBF-3EE263CB0889}" type="presParOf" srcId="{ED9C4809-2F12-46CF-B83D-D0EE82954239}" destId="{2D3E9B6A-5AF8-4306-9E04-5C38DD3C3A44}" srcOrd="0" destOrd="0" presId="urn:microsoft.com/office/officeart/2005/8/layout/lProcess2"/>
    <dgm:cxn modelId="{38C2A6A0-D960-43C6-A156-9B70B6D2A054}" type="presParOf" srcId="{2D3E9B6A-5AF8-4306-9E04-5C38DD3C3A44}" destId="{A74AF3F4-F2BA-4776-917E-25402763143A}" srcOrd="0" destOrd="0" presId="urn:microsoft.com/office/officeart/2005/8/layout/lProcess2"/>
    <dgm:cxn modelId="{3A6C4648-47F6-4596-BC35-3E84071FEBF7}" type="presParOf" srcId="{1AD6C1BE-9B4E-4812-8CEB-E893EC709E97}" destId="{5A6C1D7A-DA91-4AC9-A178-AD8A5FB66430}" srcOrd="3" destOrd="0" presId="urn:microsoft.com/office/officeart/2005/8/layout/lProcess2"/>
    <dgm:cxn modelId="{5F94317F-2EC8-4EDA-AFA6-172F5CAED5AF}" type="presParOf" srcId="{1AD6C1BE-9B4E-4812-8CEB-E893EC709E97}" destId="{D70D2178-EBB3-4AB9-A713-08F1575B5FAA}" srcOrd="4" destOrd="0" presId="urn:microsoft.com/office/officeart/2005/8/layout/lProcess2"/>
    <dgm:cxn modelId="{7D713128-EC34-4240-BEF6-2C7881772144}" type="presParOf" srcId="{D70D2178-EBB3-4AB9-A713-08F1575B5FAA}" destId="{1DF65908-99A6-417C-8ACB-17A86055E365}" srcOrd="0" destOrd="0" presId="urn:microsoft.com/office/officeart/2005/8/layout/lProcess2"/>
    <dgm:cxn modelId="{BB23ACB7-6F17-42E2-8B29-E7FCF1D3DC3F}" type="presParOf" srcId="{D70D2178-EBB3-4AB9-A713-08F1575B5FAA}" destId="{C846444C-751C-4A94-A2C0-5425D8652203}" srcOrd="1" destOrd="0" presId="urn:microsoft.com/office/officeart/2005/8/layout/lProcess2"/>
    <dgm:cxn modelId="{8A4D5C0E-C7D9-4DA8-8C52-EB58817F4A88}" type="presParOf" srcId="{D70D2178-EBB3-4AB9-A713-08F1575B5FAA}" destId="{F26D98CE-76CD-4BE6-946D-FC21F7615F89}" srcOrd="2" destOrd="0" presId="urn:microsoft.com/office/officeart/2005/8/layout/lProcess2"/>
    <dgm:cxn modelId="{2A022EC5-5F86-4059-90BB-61DBE33BF2F5}" type="presParOf" srcId="{F26D98CE-76CD-4BE6-946D-FC21F7615F89}" destId="{85311BD4-4ABB-4136-88C1-7CF40E842451}" srcOrd="0" destOrd="0" presId="urn:microsoft.com/office/officeart/2005/8/layout/lProcess2"/>
    <dgm:cxn modelId="{3566BAA4-DB0A-42C9-B37E-679648A9D61C}" type="presParOf" srcId="{85311BD4-4ABB-4136-88C1-7CF40E842451}" destId="{6F508252-C16C-43D0-8DF0-983B88151F83}" srcOrd="0" destOrd="0" presId="urn:microsoft.com/office/officeart/2005/8/layout/lProcess2"/>
    <dgm:cxn modelId="{BD5BBAFC-E057-499E-BF2A-81F4DC2CA889}" type="presParOf" srcId="{85311BD4-4ABB-4136-88C1-7CF40E842451}" destId="{E0C1CFBE-8077-44F1-99B9-E3060B77AA95}" srcOrd="1" destOrd="0" presId="urn:microsoft.com/office/officeart/2005/8/layout/lProcess2"/>
    <dgm:cxn modelId="{6589A0C7-9892-4AF9-979F-35E312C592FE}" type="presParOf" srcId="{85311BD4-4ABB-4136-88C1-7CF40E842451}" destId="{B7F45DA1-AC13-45D1-8A77-DBF1AB70E39E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E7D23E-2E5B-4746-B279-A7F34D9E5BA5}">
      <dsp:nvSpPr>
        <dsp:cNvPr id="0" name=""/>
        <dsp:cNvSpPr/>
      </dsp:nvSpPr>
      <dsp:spPr>
        <a:xfrm>
          <a:off x="0" y="0"/>
          <a:ext cx="1856960" cy="2912428"/>
        </a:xfrm>
        <a:prstGeom prst="roundRect">
          <a:avLst>
            <a:gd name="adj" fmla="val 10000"/>
          </a:avLst>
        </a:prstGeom>
        <a:solidFill>
          <a:schemeClr val="bg1"/>
        </a:solidFill>
        <a:ln w="38100">
          <a:solidFill>
            <a:schemeClr val="tx2">
              <a:lumMod val="60000"/>
              <a:lumOff val="4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理論</a:t>
          </a:r>
          <a:endParaRPr lang="en-US" altLang="zh-TW" sz="1600" b="1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12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856960" cy="873728"/>
      </dsp:txXfrm>
    </dsp:sp>
    <dsp:sp modelId="{FE9096E3-3698-4320-A310-0E1D9C3F90B0}">
      <dsp:nvSpPr>
        <dsp:cNvPr id="0" name=""/>
        <dsp:cNvSpPr/>
      </dsp:nvSpPr>
      <dsp:spPr>
        <a:xfrm>
          <a:off x="144372" y="439248"/>
          <a:ext cx="1518151" cy="468912"/>
        </a:xfrm>
        <a:prstGeom prst="roundRect">
          <a:avLst>
            <a:gd name="adj" fmla="val 10000"/>
          </a:avLst>
        </a:prstGeom>
        <a:noFill/>
        <a:ln w="38100">
          <a:solidFill>
            <a:schemeClr val="tx2">
              <a:lumMod val="60000"/>
              <a:lumOff val="4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kern="1200" dirty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碩一必修：</a:t>
          </a: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000" kern="1200" dirty="0" smtClean="0">
              <a:solidFill>
                <a:sysClr val="windowText" lastClr="000000"/>
              </a:solidFill>
              <a:latin typeface="華康新綜藝體"/>
              <a:ea typeface="華康新綜藝體"/>
            </a:rPr>
            <a:t>․</a:t>
          </a:r>
          <a:r>
            <a:rPr lang="zh-TW" sz="1000" kern="12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諮商理論研究</a:t>
          </a: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58106" y="452982"/>
        <a:ext cx="1490683" cy="441444"/>
      </dsp:txXfrm>
    </dsp:sp>
    <dsp:sp modelId="{EA961498-5B24-4B05-9ED1-2F105769D7AF}">
      <dsp:nvSpPr>
        <dsp:cNvPr id="0" name=""/>
        <dsp:cNvSpPr/>
      </dsp:nvSpPr>
      <dsp:spPr>
        <a:xfrm>
          <a:off x="144381" y="1142322"/>
          <a:ext cx="1539960" cy="1411952"/>
        </a:xfrm>
        <a:prstGeom prst="roundRect">
          <a:avLst>
            <a:gd name="adj" fmla="val 10000"/>
          </a:avLst>
        </a:prstGeom>
        <a:noFill/>
        <a:ln w="38100">
          <a:solidFill>
            <a:schemeClr val="tx2">
              <a:lumMod val="60000"/>
              <a:lumOff val="4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碩一選修：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200" kern="1200" dirty="0">
              <a:solidFill>
                <a:sysClr val="windowText" lastClr="000000"/>
              </a:solidFill>
              <a:effectLst/>
              <a:latin typeface="華康新綜藝體"/>
              <a:ea typeface="華康新綜藝體"/>
            </a:rPr>
            <a:t>․</a:t>
          </a:r>
          <a:r>
            <a:rPr lang="zh-TW" altLang="zh-TW" sz="1000" kern="12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諮商的心理學基礎</a:t>
          </a:r>
          <a:r>
            <a:rPr lang="zh-TW" altLang="zh-TW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研究</a:t>
          </a:r>
          <a:r>
            <a:rPr lang="en-US" altLang="zh-TW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發心、人格、設心</a:t>
          </a:r>
          <a:r>
            <a:rPr lang="en-US" altLang="zh-TW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en-US" altLang="zh-TW" sz="1000" kern="1200" dirty="0">
            <a:solidFill>
              <a:sysClr val="windowText" lastClr="000000"/>
            </a:solidFill>
            <a:effectLst/>
            <a:latin typeface="華康新綜藝體"/>
            <a:ea typeface="華康新綜藝體"/>
          </a:endParaRP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200" kern="1200" dirty="0">
              <a:solidFill>
                <a:sysClr val="windowText" lastClr="000000"/>
              </a:solidFill>
              <a:effectLst/>
              <a:latin typeface="華康新綜藝體"/>
              <a:ea typeface="華康新綜藝體"/>
            </a:rPr>
            <a:t>․</a:t>
          </a: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健康心理學研究</a:t>
          </a:r>
          <a:endParaRPr lang="en-US" altLang="zh-TW" sz="1000" kern="12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碩二選修：</a:t>
          </a:r>
          <a:endParaRPr lang="en-US" altLang="zh-TW" sz="1000" kern="12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․</a:t>
          </a:r>
          <a:r>
            <a:rPr lang="zh-TW" altLang="en-US" sz="1000" kern="1200" dirty="0" smtClean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工作</a:t>
          </a: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與家庭研究</a:t>
          </a:r>
          <a:endParaRPr lang="en-US" altLang="zh-TW" sz="1000" kern="1200" dirty="0">
            <a:solidFill>
              <a:sysClr val="windowText" lastClr="000000"/>
            </a:solidFill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10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85736" y="1183677"/>
        <a:ext cx="1457250" cy="1329242"/>
      </dsp:txXfrm>
    </dsp:sp>
    <dsp:sp modelId="{4EF274E3-4E35-4E3F-852B-31FA112B9CB8}">
      <dsp:nvSpPr>
        <dsp:cNvPr id="0" name=""/>
        <dsp:cNvSpPr/>
      </dsp:nvSpPr>
      <dsp:spPr>
        <a:xfrm>
          <a:off x="2036852" y="0"/>
          <a:ext cx="2235929" cy="2912428"/>
        </a:xfrm>
        <a:prstGeom prst="roundRect">
          <a:avLst>
            <a:gd name="adj" fmla="val 10000"/>
          </a:avLst>
        </a:prstGeom>
        <a:solidFill>
          <a:schemeClr val="lt1"/>
        </a:solidFill>
        <a:ln w="38100" cap="flat" cmpd="sng" algn="ctr">
          <a:solidFill>
            <a:srgbClr val="F6776A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實務</a:t>
          </a:r>
          <a:r>
            <a:rPr lang="en-US" altLang="zh-TW" sz="16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1600" b="1" kern="1200" dirty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en-US" altLang="zh-TW" sz="16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16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036852" y="0"/>
        <a:ext cx="2235929" cy="873728"/>
      </dsp:txXfrm>
    </dsp:sp>
    <dsp:sp modelId="{A74AF3F4-F2BA-4776-917E-25402763143A}">
      <dsp:nvSpPr>
        <dsp:cNvPr id="0" name=""/>
        <dsp:cNvSpPr/>
      </dsp:nvSpPr>
      <dsp:spPr>
        <a:xfrm>
          <a:off x="2207614" y="404775"/>
          <a:ext cx="1927973" cy="797213"/>
        </a:xfrm>
        <a:prstGeom prst="roundRect">
          <a:avLst>
            <a:gd name="adj" fmla="val 10000"/>
          </a:avLst>
        </a:prstGeom>
        <a:solidFill>
          <a:schemeClr val="lt1"/>
        </a:solidFill>
        <a:ln w="38100" cap="flat" cmpd="sng" algn="ctr">
          <a:solidFill>
            <a:srgbClr val="F6776A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defTabSz="444500">
            <a:lnSpc>
              <a:spcPct val="90000"/>
            </a:lnSpc>
            <a:spcBef>
              <a:spcPct val="0"/>
            </a:spcBef>
          </a:pPr>
          <a:r>
            <a:rPr lang="zh-TW" altLang="en-US" sz="1000" kern="12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碩二必修</a:t>
          </a: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：</a:t>
          </a:r>
          <a:endParaRPr lang="en-US" altLang="zh-TW" sz="1000" kern="1200" dirty="0">
            <a:solidFill>
              <a:sysClr val="windowText" lastClr="000000"/>
            </a:solidFill>
            <a:effectLst/>
            <a:latin typeface="標楷體" pitchFamily="65" charset="-120"/>
            <a:ea typeface="標楷體" pitchFamily="65" charset="-120"/>
          </a:endParaRPr>
        </a:p>
        <a:p>
          <a:pPr lvl="0" defTabSz="444500">
            <a:lnSpc>
              <a:spcPct val="90000"/>
            </a:lnSpc>
            <a:spcBef>
              <a:spcPct val="0"/>
            </a:spcBef>
          </a:pPr>
          <a:r>
            <a:rPr lang="en-US" altLang="zh-TW" sz="1000" kern="12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․</a:t>
          </a:r>
          <a:r>
            <a:rPr lang="zh-TW" altLang="en-US" sz="1000" kern="12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心理</a:t>
          </a:r>
          <a:r>
            <a:rPr lang="zh-TW" altLang="en-US" sz="1000" kern="1200" dirty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測驗與</a:t>
          </a:r>
          <a:r>
            <a:rPr lang="zh-TW" altLang="en-US" sz="1000" kern="12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評量實務研究 </a:t>
          </a:r>
          <a:endParaRPr lang="en-US" altLang="zh-TW" sz="1000" kern="1200" dirty="0" smtClean="0">
            <a:solidFill>
              <a:sysClr val="windowText" lastClr="000000"/>
            </a:solidFill>
            <a:effectLst/>
            <a:latin typeface="標楷體" pitchFamily="65" charset="-120"/>
            <a:ea typeface="標楷體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000" kern="1200" dirty="0" smtClean="0">
              <a:solidFill>
                <a:sysClr val="windowText" lastClr="000000"/>
              </a:solidFill>
              <a:effectLst/>
              <a:latin typeface="標楷體" pitchFamily="65" charset="-120"/>
              <a:ea typeface="標楷體" pitchFamily="65" charset="-120"/>
            </a:rPr>
            <a:t>․</a:t>
          </a:r>
          <a:r>
            <a:rPr lang="zh-TW" altLang="en-US" sz="1000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標楷體" pitchFamily="65" charset="-120"/>
              <a:ea typeface="標楷體" pitchFamily="65" charset="-120"/>
            </a:rPr>
            <a:t>助人</a:t>
          </a:r>
          <a:r>
            <a:rPr lang="zh-TW" altLang="en-US" sz="1000" kern="12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標楷體" pitchFamily="65" charset="-120"/>
              <a:ea typeface="標楷體" pitchFamily="65" charset="-120"/>
            </a:rPr>
            <a:t>技巧研究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標楷體" pitchFamily="65" charset="-120"/>
            <a:ea typeface="標楷體" pitchFamily="65" charset="-120"/>
          </a:endParaRPr>
        </a:p>
      </dsp:txBody>
      <dsp:txXfrm>
        <a:off x="2230964" y="428125"/>
        <a:ext cx="1881273" cy="750513"/>
      </dsp:txXfrm>
    </dsp:sp>
    <dsp:sp modelId="{1DF65908-99A6-417C-8ACB-17A86055E365}">
      <dsp:nvSpPr>
        <dsp:cNvPr id="0" name=""/>
        <dsp:cNvSpPr/>
      </dsp:nvSpPr>
      <dsp:spPr>
        <a:xfrm>
          <a:off x="4414744" y="3334"/>
          <a:ext cx="1903762" cy="2901332"/>
        </a:xfrm>
        <a:prstGeom prst="roundRect">
          <a:avLst>
            <a:gd name="adj" fmla="val 10000"/>
          </a:avLst>
        </a:prstGeom>
        <a:solidFill>
          <a:schemeClr val="bg1"/>
        </a:solidFill>
        <a:ln w="38100">
          <a:solidFill>
            <a:srgbClr val="FFC0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研究方法</a:t>
          </a:r>
          <a:endParaRPr lang="en-US" altLang="zh-TW" sz="16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414744" y="3334"/>
        <a:ext cx="1903762" cy="870399"/>
      </dsp:txXfrm>
    </dsp:sp>
    <dsp:sp modelId="{6F508252-C16C-43D0-8DF0-983B88151F83}">
      <dsp:nvSpPr>
        <dsp:cNvPr id="0" name=""/>
        <dsp:cNvSpPr/>
      </dsp:nvSpPr>
      <dsp:spPr>
        <a:xfrm>
          <a:off x="4635865" y="398279"/>
          <a:ext cx="1546784" cy="912742"/>
        </a:xfrm>
        <a:prstGeom prst="roundRect">
          <a:avLst>
            <a:gd name="adj" fmla="val 10000"/>
          </a:avLst>
        </a:prstGeom>
        <a:noFill/>
        <a:ln w="38100">
          <a:solidFill>
            <a:srgbClr val="FFC0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2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2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碩一必修：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社會科學研究法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defTabSz="533400">
            <a:lnSpc>
              <a:spcPct val="90000"/>
            </a:lnSpc>
            <a:spcBef>
              <a:spcPct val="0"/>
            </a:spcBef>
          </a:pPr>
          <a:r>
            <a:rPr lang="zh-TW" altLang="en-US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碩二必修：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defTabSz="533400">
            <a:lnSpc>
              <a:spcPct val="90000"/>
            </a:lnSpc>
            <a:spcBef>
              <a:spcPct val="0"/>
            </a:spcBef>
          </a:pPr>
          <a:r>
            <a:rPr lang="en-US" altLang="zh-TW" sz="1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altLang="zh-TW" sz="1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獨立</a:t>
          </a:r>
          <a:r>
            <a:rPr lang="zh-TW" alt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研究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altLang="zh-TW" sz="12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zh-TW" sz="1200" kern="1200" dirty="0">
            <a:solidFill>
              <a:sysClr val="windowText" lastClr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662598" y="425012"/>
        <a:ext cx="1493318" cy="859276"/>
      </dsp:txXfrm>
    </dsp:sp>
    <dsp:sp modelId="{B7F45DA1-AC13-45D1-8A77-DBF1AB70E39E}">
      <dsp:nvSpPr>
        <dsp:cNvPr id="0" name=""/>
        <dsp:cNvSpPr/>
      </dsp:nvSpPr>
      <dsp:spPr>
        <a:xfrm>
          <a:off x="4589016" y="1527080"/>
          <a:ext cx="1601929" cy="961860"/>
        </a:xfrm>
        <a:prstGeom prst="roundRect">
          <a:avLst>
            <a:gd name="adj" fmla="val 10000"/>
          </a:avLst>
        </a:prstGeom>
        <a:noFill/>
        <a:ln w="38100">
          <a:solidFill>
            <a:srgbClr val="FFCC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碩一選修：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質性研究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․</a:t>
          </a:r>
          <a:r>
            <a:rPr lang="zh-TW" sz="1000" kern="1200" dirty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rPr>
            <a:t>高等統計學與統計套裝程式應用研究</a:t>
          </a:r>
          <a:endParaRPr lang="en-US" altLang="zh-TW" sz="1000" kern="1200" dirty="0">
            <a:solidFill>
              <a:schemeClr val="tx1">
                <a:lumMod val="95000"/>
                <a:lumOff val="5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4617188" y="1555252"/>
        <a:ext cx="1545585" cy="90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30099-B5D2-49F4-B724-E8856DA0E9ED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0F34F-D305-4D2A-A6CA-0B587E2D83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2FBA-9CC0-4B92-8F51-5AC4DBC8AE84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5BA56-E506-4AE7-9676-CBE365B1FC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D2AA9-70C8-4280-B0BD-042309A8BEAB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8858D-7AB2-4CE1-9D51-FEFD1B9CB91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1D50B-BDC1-475D-8AE2-55120D89DE1D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26F0E-581D-4B83-98C9-AC35CCA98CD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2" y="2217387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3" indent="0">
              <a:buNone/>
              <a:defRPr sz="2000" b="1"/>
            </a:lvl2pPr>
            <a:lvl3pPr marL="914385" indent="0">
              <a:buNone/>
              <a:defRPr sz="1800" b="1"/>
            </a:lvl3pPr>
            <a:lvl4pPr marL="1371577" indent="0">
              <a:buNone/>
              <a:defRPr sz="1600" b="1"/>
            </a:lvl4pPr>
            <a:lvl5pPr marL="1828769" indent="0">
              <a:buNone/>
              <a:defRPr sz="1600" b="1"/>
            </a:lvl5pPr>
            <a:lvl6pPr marL="2285962" indent="0">
              <a:buNone/>
              <a:defRPr sz="1600" b="1"/>
            </a:lvl6pPr>
            <a:lvl7pPr marL="2743155" indent="0">
              <a:buNone/>
              <a:defRPr sz="1600" b="1"/>
            </a:lvl7pPr>
            <a:lvl8pPr marL="3200346" indent="0">
              <a:buNone/>
              <a:defRPr sz="1600" b="1"/>
            </a:lvl8pPr>
            <a:lvl9pPr marL="3657539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2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2" y="2217387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3" indent="0">
              <a:buNone/>
              <a:defRPr sz="2000" b="1"/>
            </a:lvl2pPr>
            <a:lvl3pPr marL="914385" indent="0">
              <a:buNone/>
              <a:defRPr sz="1800" b="1"/>
            </a:lvl3pPr>
            <a:lvl4pPr marL="1371577" indent="0">
              <a:buNone/>
              <a:defRPr sz="1600" b="1"/>
            </a:lvl4pPr>
            <a:lvl5pPr marL="1828769" indent="0">
              <a:buNone/>
              <a:defRPr sz="1600" b="1"/>
            </a:lvl5pPr>
            <a:lvl6pPr marL="2285962" indent="0">
              <a:buNone/>
              <a:defRPr sz="1600" b="1"/>
            </a:lvl6pPr>
            <a:lvl7pPr marL="2743155" indent="0">
              <a:buNone/>
              <a:defRPr sz="1600" b="1"/>
            </a:lvl7pPr>
            <a:lvl8pPr marL="3200346" indent="0">
              <a:buNone/>
              <a:defRPr sz="1600" b="1"/>
            </a:lvl8pPr>
            <a:lvl9pPr marL="3657539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2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8F52B-F047-4010-9992-7B07B1EB91BE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5C969-B6C6-4278-9E63-CB433973D4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22246-11A0-4BE8-9EA2-A53FCF0CBDFA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E7BDC-AE5C-4002-803C-FF0A4D81EF6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93570-8589-4433-AEAB-E134A2C9B402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F42AB-2C99-4F7C-81C6-36FD5B318C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3" y="394407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9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3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193" indent="0">
              <a:buNone/>
              <a:defRPr sz="1200"/>
            </a:lvl2pPr>
            <a:lvl3pPr marL="914385" indent="0">
              <a:buNone/>
              <a:defRPr sz="1000"/>
            </a:lvl3pPr>
            <a:lvl4pPr marL="1371577" indent="0">
              <a:buNone/>
              <a:defRPr sz="900"/>
            </a:lvl4pPr>
            <a:lvl5pPr marL="1828769" indent="0">
              <a:buNone/>
              <a:defRPr sz="900"/>
            </a:lvl5pPr>
            <a:lvl6pPr marL="2285962" indent="0">
              <a:buNone/>
              <a:defRPr sz="900"/>
            </a:lvl6pPr>
            <a:lvl7pPr marL="2743155" indent="0">
              <a:buNone/>
              <a:defRPr sz="900"/>
            </a:lvl7pPr>
            <a:lvl8pPr marL="3200346" indent="0">
              <a:buNone/>
              <a:defRPr sz="900"/>
            </a:lvl8pPr>
            <a:lvl9pPr marL="3657539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D988-17DA-4468-8CC0-D07B1C6E262F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8A3EA-4391-41BA-B13A-DCC7D980EB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93" indent="0">
              <a:buNone/>
              <a:defRPr sz="2800"/>
            </a:lvl2pPr>
            <a:lvl3pPr marL="914385" indent="0">
              <a:buNone/>
              <a:defRPr sz="2400"/>
            </a:lvl3pPr>
            <a:lvl4pPr marL="1371577" indent="0">
              <a:buNone/>
              <a:defRPr sz="2000"/>
            </a:lvl4pPr>
            <a:lvl5pPr marL="1828769" indent="0">
              <a:buNone/>
              <a:defRPr sz="2000"/>
            </a:lvl5pPr>
            <a:lvl6pPr marL="2285962" indent="0">
              <a:buNone/>
              <a:defRPr sz="2000"/>
            </a:lvl6pPr>
            <a:lvl7pPr marL="2743155" indent="0">
              <a:buNone/>
              <a:defRPr sz="2000"/>
            </a:lvl7pPr>
            <a:lvl8pPr marL="3200346" indent="0">
              <a:buNone/>
              <a:defRPr sz="2000"/>
            </a:lvl8pPr>
            <a:lvl9pPr marL="3657539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193" indent="0">
              <a:buNone/>
              <a:defRPr sz="1200"/>
            </a:lvl2pPr>
            <a:lvl3pPr marL="914385" indent="0">
              <a:buNone/>
              <a:defRPr sz="1000"/>
            </a:lvl3pPr>
            <a:lvl4pPr marL="1371577" indent="0">
              <a:buNone/>
              <a:defRPr sz="900"/>
            </a:lvl4pPr>
            <a:lvl5pPr marL="1828769" indent="0">
              <a:buNone/>
              <a:defRPr sz="900"/>
            </a:lvl5pPr>
            <a:lvl6pPr marL="2285962" indent="0">
              <a:buNone/>
              <a:defRPr sz="900"/>
            </a:lvl6pPr>
            <a:lvl7pPr marL="2743155" indent="0">
              <a:buNone/>
              <a:defRPr sz="900"/>
            </a:lvl7pPr>
            <a:lvl8pPr marL="3200346" indent="0">
              <a:buNone/>
              <a:defRPr sz="900"/>
            </a:lvl8pPr>
            <a:lvl9pPr marL="3657539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F826A-93D9-4D02-BCB5-1CC5CD13F357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DAF60-85D2-4244-9273-D3F7CCC39DB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EEC79-F7F0-4E91-8028-6FA3FBEC1F7A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DB99B-7C8D-4D28-899A-6D8B592AD35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BB9A5-20B0-4005-8759-519AF3FA94D4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F5F14-5A0C-4277-A440-2E560BD6613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97272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6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9181969"/>
            <a:ext cx="16002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3693520-9725-4B0E-8C41-58B025C5C8B0}" type="datetimeFigureOut">
              <a:rPr lang="zh-TW" altLang="en-US"/>
              <a:pPr>
                <a:defRPr/>
              </a:pPr>
              <a:t>2022/12/16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9181969"/>
            <a:ext cx="21717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9181969"/>
            <a:ext cx="16002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B8414E0-842A-4B2F-BB9D-9FA96A277D6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1" name="Picture 60" descr="C:\Documents and Settings\Administrator\桌面\未命名.bmp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9477773"/>
            <a:ext cx="2565400" cy="4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19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38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57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76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895" indent="-34289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8" indent="-28574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1" indent="-2285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3" indent="-2285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5" indent="-2285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7" indent="-228596" algn="l" defTabSz="9143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50" indent="-228596" algn="l" defTabSz="9143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43" indent="-228596" algn="l" defTabSz="9143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35" indent="-228596" algn="l" defTabSz="9143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3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5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7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9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62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55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46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9" algn="l" defTabSz="9143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7" name="群組 57"/>
          <p:cNvGrpSpPr>
            <a:grpSpLocks/>
          </p:cNvGrpSpPr>
          <p:nvPr/>
        </p:nvGrpSpPr>
        <p:grpSpPr bwMode="auto">
          <a:xfrm>
            <a:off x="270845" y="1037047"/>
            <a:ext cx="6422304" cy="6077063"/>
            <a:chOff x="504723" y="23594"/>
            <a:chExt cx="6148142" cy="7295542"/>
          </a:xfrm>
        </p:grpSpPr>
        <p:graphicFrame>
          <p:nvGraphicFramePr>
            <p:cNvPr id="4" name="資料庫圖表 3"/>
            <p:cNvGraphicFramePr/>
            <p:nvPr>
              <p:extLst>
                <p:ext uri="{D42A27DB-BD31-4B8C-83A1-F6EECF244321}">
                  <p14:modId xmlns:p14="http://schemas.microsoft.com/office/powerpoint/2010/main" val="460701444"/>
                </p:ext>
              </p:extLst>
            </p:nvPr>
          </p:nvGraphicFramePr>
          <p:xfrm>
            <a:off x="504723" y="3822752"/>
            <a:ext cx="6048776" cy="349638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2102" name="群組 63"/>
            <p:cNvGrpSpPr>
              <a:grpSpLocks/>
            </p:cNvGrpSpPr>
            <p:nvPr/>
          </p:nvGrpSpPr>
          <p:grpSpPr bwMode="auto">
            <a:xfrm>
              <a:off x="1156821" y="3256830"/>
              <a:ext cx="4628367" cy="542530"/>
              <a:chOff x="2768" y="1978"/>
              <a:chExt cx="6651" cy="856"/>
            </a:xfrm>
          </p:grpSpPr>
          <p:cxnSp>
            <p:nvCxnSpPr>
              <p:cNvPr id="2103" name="AutoShape 21"/>
              <p:cNvCxnSpPr>
                <a:cxnSpLocks noChangeShapeType="1"/>
              </p:cNvCxnSpPr>
              <p:nvPr/>
            </p:nvCxnSpPr>
            <p:spPr bwMode="auto">
              <a:xfrm flipH="1">
                <a:off x="2768" y="2408"/>
                <a:ext cx="665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104" name="AutoShape 22"/>
              <p:cNvCxnSpPr>
                <a:cxnSpLocks noChangeShapeType="1"/>
                <a:endCxn id="12" idx="2"/>
              </p:cNvCxnSpPr>
              <p:nvPr/>
            </p:nvCxnSpPr>
            <p:spPr bwMode="auto">
              <a:xfrm flipV="1">
                <a:off x="6177" y="1978"/>
                <a:ext cx="3" cy="78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105" name="AutoShape 23"/>
              <p:cNvCxnSpPr>
                <a:cxnSpLocks noChangeShapeType="1"/>
              </p:cNvCxnSpPr>
              <p:nvPr/>
            </p:nvCxnSpPr>
            <p:spPr bwMode="auto">
              <a:xfrm flipH="1" flipV="1">
                <a:off x="2768" y="2408"/>
                <a:ext cx="1" cy="32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106" name="AutoShape 24"/>
              <p:cNvCxnSpPr>
                <a:cxnSpLocks noChangeShapeType="1"/>
              </p:cNvCxnSpPr>
              <p:nvPr/>
            </p:nvCxnSpPr>
            <p:spPr bwMode="auto">
              <a:xfrm flipV="1">
                <a:off x="9419" y="2408"/>
                <a:ext cx="0" cy="42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2073" name="群組 1"/>
            <p:cNvGrpSpPr>
              <a:grpSpLocks/>
            </p:cNvGrpSpPr>
            <p:nvPr/>
          </p:nvGrpSpPr>
          <p:grpSpPr bwMode="auto">
            <a:xfrm>
              <a:off x="1156968" y="2360692"/>
              <a:ext cx="4821400" cy="897575"/>
              <a:chOff x="2063" y="10473"/>
              <a:chExt cx="7592" cy="1414"/>
            </a:xfrm>
          </p:grpSpPr>
          <p:sp>
            <p:nvSpPr>
              <p:cNvPr id="2" name="AutoShape 25"/>
              <p:cNvSpPr>
                <a:spLocks noChangeArrowheads="1"/>
              </p:cNvSpPr>
              <p:nvPr/>
            </p:nvSpPr>
            <p:spPr bwMode="auto">
              <a:xfrm>
                <a:off x="2063" y="10473"/>
                <a:ext cx="2155" cy="1414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9CCFF"/>
                  </a:gs>
                </a:gsLst>
                <a:lin ang="5400000" scaled="1"/>
              </a:gradFill>
              <a:ln w="12700">
                <a:solidFill>
                  <a:srgbClr val="99CCFF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zh-TW" altLang="en-US" sz="1300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具備諮商心理學的專業知識</a:t>
                </a:r>
              </a:p>
            </p:txBody>
          </p:sp>
          <p:sp>
            <p:nvSpPr>
              <p:cNvPr id="12" name="AutoShape 24"/>
              <p:cNvSpPr>
                <a:spLocks noChangeArrowheads="1"/>
              </p:cNvSpPr>
              <p:nvPr/>
            </p:nvSpPr>
            <p:spPr bwMode="auto">
              <a:xfrm>
                <a:off x="4723" y="10473"/>
                <a:ext cx="2155" cy="1411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9CC00"/>
                  </a:gs>
                </a:gsLst>
                <a:lin ang="5400000" scaled="1"/>
              </a:gradFill>
              <a:ln w="12700">
                <a:solidFill>
                  <a:srgbClr val="99CC00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622423">
                    <a:alpha val="50000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zh-TW" altLang="en-US" sz="1300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具備助人態度與關懷精神</a:t>
                </a:r>
                <a:endParaRPr lang="zh-TW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5" name="AutoShape 10"/>
              <p:cNvSpPr>
                <a:spLocks noChangeArrowheads="1"/>
              </p:cNvSpPr>
              <p:nvPr/>
            </p:nvSpPr>
            <p:spPr bwMode="auto">
              <a:xfrm>
                <a:off x="7500" y="10473"/>
                <a:ext cx="2155" cy="1411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FFFFFF"/>
                  </a:gs>
                  <a:gs pos="98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2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969696">
                    <a:alpha val="50000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zh-TW" altLang="en-US" sz="1300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具備助人工作之實務能力</a:t>
                </a:r>
                <a:endParaRPr lang="zh-TW" altLang="en-US" sz="400" dirty="0">
                  <a:latin typeface="標楷體" pitchFamily="65" charset="-120"/>
                  <a:ea typeface="標楷體" pitchFamily="65" charset="-120"/>
                </a:endParaRPr>
              </a:p>
              <a:p>
                <a:pPr eaLnBrk="0" hangingPunct="0">
                  <a:defRPr/>
                </a:pPr>
                <a:endParaRPr lang="zh-TW" dirty="0"/>
              </a:p>
            </p:txBody>
          </p:sp>
        </p:grpSp>
        <p:grpSp>
          <p:nvGrpSpPr>
            <p:cNvPr id="2074" name="群組 56"/>
            <p:cNvGrpSpPr>
              <a:grpSpLocks/>
            </p:cNvGrpSpPr>
            <p:nvPr/>
          </p:nvGrpSpPr>
          <p:grpSpPr bwMode="auto">
            <a:xfrm>
              <a:off x="642935" y="23594"/>
              <a:ext cx="6009930" cy="2337381"/>
              <a:chOff x="642935" y="23594"/>
              <a:chExt cx="6009930" cy="2337381"/>
            </a:xfrm>
          </p:grpSpPr>
          <p:grpSp>
            <p:nvGrpSpPr>
              <p:cNvPr id="2089" name="群組 46"/>
              <p:cNvGrpSpPr>
                <a:grpSpLocks/>
              </p:cNvGrpSpPr>
              <p:nvPr/>
            </p:nvGrpSpPr>
            <p:grpSpPr bwMode="auto">
              <a:xfrm rot="10800000">
                <a:off x="1841213" y="1981765"/>
                <a:ext cx="3453007" cy="379210"/>
                <a:chOff x="3379" y="1897"/>
                <a:chExt cx="4962" cy="598"/>
              </a:xfrm>
            </p:grpSpPr>
            <p:cxnSp>
              <p:nvCxnSpPr>
                <p:cNvPr id="2091" name="AutoShape 22"/>
                <p:cNvCxnSpPr>
                  <a:cxnSpLocks noChangeShapeType="1"/>
                  <a:stCxn id="7" idx="2"/>
                  <a:endCxn id="12" idx="0"/>
                </p:cNvCxnSpPr>
                <p:nvPr/>
              </p:nvCxnSpPr>
              <p:spPr bwMode="auto">
                <a:xfrm rot="10800000">
                  <a:off x="5913" y="1897"/>
                  <a:ext cx="1" cy="598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92" name="AutoShape 23"/>
                <p:cNvCxnSpPr>
                  <a:cxnSpLocks noChangeShapeType="1"/>
                  <a:stCxn id="2065" idx="2"/>
                  <a:endCxn id="5" idx="0"/>
                </p:cNvCxnSpPr>
                <p:nvPr/>
              </p:nvCxnSpPr>
              <p:spPr bwMode="auto">
                <a:xfrm rot="10800000">
                  <a:off x="3379" y="1897"/>
                  <a:ext cx="0" cy="598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93" name="AutoShape 24"/>
                <p:cNvCxnSpPr>
                  <a:cxnSpLocks noChangeShapeType="1"/>
                  <a:stCxn id="6" idx="2"/>
                  <a:endCxn id="2" idx="0"/>
                </p:cNvCxnSpPr>
                <p:nvPr/>
              </p:nvCxnSpPr>
              <p:spPr bwMode="auto">
                <a:xfrm rot="10800000" flipH="1">
                  <a:off x="8341" y="1897"/>
                  <a:ext cx="0" cy="598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076" name="群組 23"/>
              <p:cNvGrpSpPr>
                <a:grpSpLocks/>
              </p:cNvGrpSpPr>
              <p:nvPr/>
            </p:nvGrpSpPr>
            <p:grpSpPr bwMode="auto">
              <a:xfrm>
                <a:off x="1844824" y="742481"/>
                <a:ext cx="3471862" cy="647620"/>
                <a:chOff x="3361" y="2108"/>
                <a:chExt cx="4989" cy="1019"/>
              </a:xfrm>
            </p:grpSpPr>
            <p:cxnSp>
              <p:nvCxnSpPr>
                <p:cNvPr id="2081" name="AutoShape 21"/>
                <p:cNvCxnSpPr>
                  <a:cxnSpLocks noChangeShapeType="1"/>
                </p:cNvCxnSpPr>
                <p:nvPr/>
              </p:nvCxnSpPr>
              <p:spPr bwMode="auto">
                <a:xfrm flipH="1">
                  <a:off x="3362" y="2475"/>
                  <a:ext cx="4987" cy="1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82" name="AutoShape 22"/>
                <p:cNvCxnSpPr>
                  <a:cxnSpLocks noChangeShapeType="1"/>
                </p:cNvCxnSpPr>
                <p:nvPr/>
              </p:nvCxnSpPr>
              <p:spPr bwMode="auto">
                <a:xfrm flipV="1">
                  <a:off x="5746" y="2108"/>
                  <a:ext cx="4" cy="1019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83" name="AutoShape 23"/>
                <p:cNvCxnSpPr>
                  <a:cxnSpLocks noChangeShapeType="1"/>
                </p:cNvCxnSpPr>
                <p:nvPr/>
              </p:nvCxnSpPr>
              <p:spPr bwMode="auto">
                <a:xfrm flipV="1">
                  <a:off x="3361" y="2493"/>
                  <a:ext cx="1" cy="573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84" name="AutoShape 24"/>
                <p:cNvCxnSpPr>
                  <a:cxnSpLocks noChangeShapeType="1"/>
                </p:cNvCxnSpPr>
                <p:nvPr/>
              </p:nvCxnSpPr>
              <p:spPr bwMode="auto">
                <a:xfrm flipV="1">
                  <a:off x="8349" y="2475"/>
                  <a:ext cx="1" cy="573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sp>
            <p:nvSpPr>
              <p:cNvPr id="2068" name="圓角矩形 10"/>
              <p:cNvSpPr>
                <a:spLocks noChangeArrowheads="1"/>
              </p:cNvSpPr>
              <p:nvPr/>
            </p:nvSpPr>
            <p:spPr bwMode="auto">
              <a:xfrm>
                <a:off x="642935" y="23594"/>
                <a:ext cx="6009930" cy="717420"/>
              </a:xfrm>
              <a:prstGeom prst="roundRect">
                <a:avLst>
                  <a:gd name="adj" fmla="val 16667"/>
                </a:avLst>
              </a:prstGeom>
              <a:solidFill>
                <a:srgbClr val="FFFF99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3F3151">
                    <a:alpha val="50000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en-US" altLang="zh-TW" sz="16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108</a:t>
                </a:r>
                <a:r>
                  <a:rPr lang="zh-TW" altLang="en-US" sz="16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年度 諮商</a:t>
                </a:r>
                <a:r>
                  <a:rPr lang="zh-TW" altLang="en-US" sz="1600" b="1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與應用心理學系 課程地圖及職涯地圖</a:t>
                </a:r>
                <a:r>
                  <a:rPr lang="en-US" altLang="zh-TW" sz="1600" b="1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—</a:t>
                </a:r>
                <a:r>
                  <a:rPr lang="zh-TW" altLang="en-US" sz="1600" b="1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碩士在職專班</a:t>
                </a:r>
                <a:endParaRPr lang="zh-TW" altLang="en-US" sz="400" dirty="0">
                  <a:latin typeface="標楷體" pitchFamily="65" charset="-120"/>
                  <a:ea typeface="標楷體" pitchFamily="65" charset="-120"/>
                </a:endParaRPr>
              </a:p>
              <a:p>
                <a:pPr algn="ctr" eaLnBrk="0" hangingPunct="0">
                  <a:defRPr/>
                </a:pPr>
                <a:r>
                  <a:rPr lang="zh-TW" altLang="en-US" sz="1000" b="1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畢業門檻：</a:t>
                </a:r>
                <a:r>
                  <a:rPr lang="en-US" altLang="zh-TW" sz="10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32</a:t>
                </a:r>
                <a:r>
                  <a:rPr lang="zh-TW" altLang="en-US" sz="10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學分</a:t>
                </a:r>
                <a:r>
                  <a:rPr lang="zh-TW" altLang="en-US" sz="1000" b="1" dirty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，必修（含獨立研究）：</a:t>
                </a:r>
                <a:r>
                  <a:rPr lang="en-US" altLang="zh-TW" sz="10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14</a:t>
                </a:r>
                <a:r>
                  <a:rPr lang="zh-TW" altLang="en-US" sz="1000" b="1" dirty="0" smtClean="0"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學分  </a:t>
                </a:r>
                <a:endParaRPr lang="zh-TW" altLang="en-US" sz="400" dirty="0">
                  <a:latin typeface="標楷體" pitchFamily="65" charset="-120"/>
                  <a:ea typeface="標楷體" pitchFamily="65" charset="-120"/>
                </a:endParaRPr>
              </a:p>
              <a:p>
                <a:pPr eaLnBrk="0" hangingPunct="0">
                  <a:defRPr/>
                </a:pPr>
                <a:endParaRPr lang="zh-TW" altLang="en-US" dirty="0"/>
              </a:p>
            </p:txBody>
          </p:sp>
          <p:sp>
            <p:nvSpPr>
              <p:cNvPr id="6" name="AutoShape 7"/>
              <p:cNvSpPr>
                <a:spLocks noChangeArrowheads="1"/>
              </p:cNvSpPr>
              <p:nvPr/>
            </p:nvSpPr>
            <p:spPr bwMode="auto">
              <a:xfrm>
                <a:off x="1157517" y="1331598"/>
                <a:ext cx="1367901" cy="650153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2C5D98"/>
                  </a:gs>
                  <a:gs pos="80000">
                    <a:srgbClr val="3C7BC7"/>
                  </a:gs>
                  <a:gs pos="100000">
                    <a:srgbClr val="3A7CCB"/>
                  </a:gs>
                </a:gsLst>
                <a:lin ang="16200000"/>
              </a:gradFill>
              <a:ln w="9525">
                <a:solidFill>
                  <a:srgbClr val="0F243E"/>
                </a:solidFill>
                <a:round/>
                <a:headEnd/>
                <a:tailEnd/>
              </a:ln>
              <a:effectLst>
                <a:outerShdw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zh-TW" altLang="en-US" sz="1300" b="1" dirty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培養助人工作專業知識</a:t>
                </a:r>
              </a:p>
            </p:txBody>
          </p:sp>
          <p:sp>
            <p:nvSpPr>
              <p:cNvPr id="7" name="AutoShape 8"/>
              <p:cNvSpPr>
                <a:spLocks noChangeArrowheads="1"/>
              </p:cNvSpPr>
              <p:nvPr/>
            </p:nvSpPr>
            <p:spPr bwMode="auto">
              <a:xfrm>
                <a:off x="2845443" y="1371234"/>
                <a:ext cx="1368470" cy="61051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769535"/>
                  </a:gs>
                  <a:gs pos="80000">
                    <a:srgbClr val="9BC348"/>
                  </a:gs>
                  <a:gs pos="100000">
                    <a:srgbClr val="9CC746"/>
                  </a:gs>
                </a:gsLst>
                <a:lin ang="16200000"/>
              </a:gradFill>
              <a:ln w="9525">
                <a:solidFill>
                  <a:srgbClr val="4E6128"/>
                </a:solidFill>
                <a:round/>
                <a:headEnd/>
                <a:tailEnd/>
              </a:ln>
              <a:effectLst>
                <a:outerShdw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/>
              <a:lstStyle/>
              <a:p>
                <a:pPr algn="ctr"/>
                <a:r>
                  <a:rPr lang="zh-TW" altLang="en-US" sz="1300" b="1" dirty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涵養人文</a:t>
                </a:r>
                <a:endParaRPr lang="en-US" altLang="zh-TW" sz="1300" b="1" dirty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  <a:cs typeface="Times New Roman" pitchFamily="18" charset="0"/>
                </a:endParaRPr>
              </a:p>
              <a:p>
                <a:pPr algn="ctr"/>
                <a:r>
                  <a:rPr lang="zh-TW" altLang="en-US" sz="1300" b="1" dirty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關懷精神</a:t>
                </a:r>
              </a:p>
            </p:txBody>
          </p:sp>
          <p:sp>
            <p:nvSpPr>
              <p:cNvPr id="2065" name="AutoShape 9"/>
              <p:cNvSpPr>
                <a:spLocks noChangeArrowheads="1"/>
              </p:cNvSpPr>
              <p:nvPr/>
            </p:nvSpPr>
            <p:spPr bwMode="auto">
              <a:xfrm>
                <a:off x="4609525" y="1331598"/>
                <a:ext cx="1368470" cy="650166"/>
              </a:xfrm>
              <a:prstGeom prst="roundRect">
                <a:avLst>
                  <a:gd name="adj" fmla="val 16667"/>
                </a:avLst>
              </a:prstGeom>
              <a:solidFill>
                <a:srgbClr val="F5685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/>
              <a:lstStyle/>
              <a:p>
                <a:pPr algn="ctr" eaLnBrk="0" hangingPunct="0">
                  <a:defRPr/>
                </a:pPr>
                <a:r>
                  <a:rPr lang="zh-TW" altLang="en-US" sz="1300" b="1" dirty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建立助人</a:t>
                </a:r>
                <a:r>
                  <a:rPr lang="zh-TW" altLang="en-US" sz="1300" b="1" dirty="0" smtClean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工作</a:t>
                </a:r>
                <a:endParaRPr lang="en-US" altLang="zh-TW" sz="1300" b="1" dirty="0" smtClean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  <a:cs typeface="Times New Roman" pitchFamily="18" charset="0"/>
                </a:endParaRPr>
              </a:p>
              <a:p>
                <a:pPr algn="ctr" eaLnBrk="0" hangingPunct="0">
                  <a:defRPr/>
                </a:pPr>
                <a:r>
                  <a:rPr lang="zh-TW" altLang="en-US" sz="1300" b="1" dirty="0" smtClean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專業</a:t>
                </a:r>
                <a:r>
                  <a:rPr lang="zh-TW" altLang="en-US" sz="1300" b="1" dirty="0">
                    <a:solidFill>
                      <a:schemeClr val="bg1"/>
                    </a:solidFill>
                    <a:latin typeface="標楷體" pitchFamily="65" charset="-120"/>
                    <a:ea typeface="標楷體" pitchFamily="65" charset="-120"/>
                    <a:cs typeface="Times New Roman" pitchFamily="18" charset="0"/>
                  </a:rPr>
                  <a:t>能力</a:t>
                </a:r>
                <a:endParaRPr lang="zh-TW" sz="1300" dirty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</p:grpSp>
      <p:grpSp>
        <p:nvGrpSpPr>
          <p:cNvPr id="2058" name="群組 67"/>
          <p:cNvGrpSpPr>
            <a:grpSpLocks/>
          </p:cNvGrpSpPr>
          <p:nvPr/>
        </p:nvGrpSpPr>
        <p:grpSpPr bwMode="auto">
          <a:xfrm>
            <a:off x="476672" y="7185248"/>
            <a:ext cx="5702154" cy="771633"/>
            <a:chOff x="667680" y="7609649"/>
            <a:chExt cx="5458735" cy="926349"/>
          </a:xfrm>
        </p:grpSpPr>
        <p:sp>
          <p:nvSpPr>
            <p:cNvPr id="2069" name="右大括弧 45"/>
            <p:cNvSpPr>
              <a:spLocks/>
            </p:cNvSpPr>
            <p:nvPr/>
          </p:nvSpPr>
          <p:spPr bwMode="auto">
            <a:xfrm rot="5400000">
              <a:off x="3236082" y="5041247"/>
              <a:ext cx="321931" cy="5458735"/>
            </a:xfrm>
            <a:prstGeom prst="rightBrace">
              <a:avLst>
                <a:gd name="adj1" fmla="val 125994"/>
                <a:gd name="adj2" fmla="val 49875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70" name="AutoShape 36"/>
            <p:cNvSpPr>
              <a:spLocks noChangeArrowheads="1"/>
            </p:cNvSpPr>
            <p:nvPr/>
          </p:nvSpPr>
          <p:spPr bwMode="auto">
            <a:xfrm>
              <a:off x="2753413" y="7954973"/>
              <a:ext cx="1460500" cy="5810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mpd="thickThin">
              <a:solidFill>
                <a:srgbClr val="5F497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zh-TW" altLang="en-US" sz="1400"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生涯進路</a:t>
              </a:r>
              <a:endParaRPr lang="zh-TW">
                <a:latin typeface="標楷體" pitchFamily="65" charset="-12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2059" name="群組 68"/>
          <p:cNvGrpSpPr>
            <a:grpSpLocks/>
          </p:cNvGrpSpPr>
          <p:nvPr/>
        </p:nvGrpSpPr>
        <p:grpSpPr bwMode="auto">
          <a:xfrm>
            <a:off x="162287" y="8003405"/>
            <a:ext cx="6484318" cy="1499564"/>
            <a:chOff x="348189" y="8314072"/>
            <a:chExt cx="6207509" cy="1238133"/>
          </a:xfrm>
        </p:grpSpPr>
        <p:cxnSp>
          <p:nvCxnSpPr>
            <p:cNvPr id="2060" name="AutoShape 29"/>
            <p:cNvCxnSpPr>
              <a:cxnSpLocks noChangeShapeType="1"/>
            </p:cNvCxnSpPr>
            <p:nvPr/>
          </p:nvCxnSpPr>
          <p:spPr bwMode="auto">
            <a:xfrm flipH="1" flipV="1">
              <a:off x="3447811" y="8314072"/>
              <a:ext cx="1" cy="24929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61" name="AutoShape 30"/>
            <p:cNvCxnSpPr>
              <a:cxnSpLocks noChangeShapeType="1"/>
            </p:cNvCxnSpPr>
            <p:nvPr/>
          </p:nvCxnSpPr>
          <p:spPr bwMode="auto">
            <a:xfrm flipH="1">
              <a:off x="1009916" y="8563387"/>
              <a:ext cx="477426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62" name="AutoShape 31"/>
            <p:cNvCxnSpPr>
              <a:cxnSpLocks noChangeShapeType="1"/>
            </p:cNvCxnSpPr>
            <p:nvPr/>
          </p:nvCxnSpPr>
          <p:spPr bwMode="auto">
            <a:xfrm flipV="1">
              <a:off x="1009913" y="8563386"/>
              <a:ext cx="0" cy="36353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63" name="AutoShape 32"/>
            <p:cNvCxnSpPr>
              <a:cxnSpLocks noChangeShapeType="1"/>
            </p:cNvCxnSpPr>
            <p:nvPr/>
          </p:nvCxnSpPr>
          <p:spPr bwMode="auto">
            <a:xfrm flipV="1">
              <a:off x="5784179" y="8563387"/>
              <a:ext cx="0" cy="36353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8" name="AutoShape 33"/>
            <p:cNvSpPr>
              <a:spLocks noChangeArrowheads="1"/>
            </p:cNvSpPr>
            <p:nvPr/>
          </p:nvSpPr>
          <p:spPr bwMode="auto">
            <a:xfrm>
              <a:off x="348189" y="8923966"/>
              <a:ext cx="1259964" cy="570765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99CCFF"/>
                </a:gs>
              </a:gsLst>
              <a:lin ang="5400000" scaled="1"/>
            </a:gradFill>
            <a:ln w="12700">
              <a:solidFill>
                <a:srgbClr val="99CCFF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>
                  <a:alpha val="50000"/>
                </a:srgbClr>
              </a:outerShdw>
            </a:effectLst>
          </p:spPr>
          <p:txBody>
            <a:bodyPr/>
            <a:lstStyle/>
            <a:p>
              <a:pPr algn="ctr" eaLnBrk="0" hangingPunct="0">
                <a:defRPr/>
              </a:pPr>
              <a:r>
                <a:rPr lang="zh-TW" altLang="en-US" sz="1400" dirty="0"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專業增能</a:t>
              </a:r>
              <a:endParaRPr lang="zh-TW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" name="AutoShape 35"/>
            <p:cNvSpPr>
              <a:spLocks noChangeArrowheads="1"/>
            </p:cNvSpPr>
            <p:nvPr/>
          </p:nvSpPr>
          <p:spPr bwMode="auto">
            <a:xfrm>
              <a:off x="5122448" y="8923966"/>
              <a:ext cx="1433250" cy="628239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7C80"/>
                </a:gs>
              </a:gsLst>
              <a:lin ang="5400000" scaled="1"/>
            </a:gradFill>
            <a:ln w="12700">
              <a:solidFill>
                <a:srgbClr val="FF7C80"/>
              </a:solidFill>
              <a:round/>
              <a:headEnd/>
              <a:tailEnd/>
            </a:ln>
            <a:effectLst>
              <a:outerShdw dist="35921" dir="2700000" algn="ctr" rotWithShape="0">
                <a:srgbClr val="969696">
                  <a:alpha val="50000"/>
                </a:srgbClr>
              </a:outerShdw>
            </a:effectLst>
          </p:spPr>
          <p:txBody>
            <a:bodyPr/>
            <a:lstStyle/>
            <a:p>
              <a:pPr algn="ctr" eaLnBrk="0" hangingPunct="0">
                <a:defRPr/>
              </a:pPr>
              <a:r>
                <a:rPr lang="zh-TW" altLang="en-US" sz="1400" dirty="0"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升學：人力資源相關博士班</a:t>
              </a:r>
              <a:endParaRPr lang="zh-TW" dirty="0"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2066" name="AutoShape 6"/>
            <p:cNvCxnSpPr>
              <a:cxnSpLocks noChangeShapeType="1"/>
            </p:cNvCxnSpPr>
            <p:nvPr/>
          </p:nvCxnSpPr>
          <p:spPr bwMode="auto">
            <a:xfrm flipV="1">
              <a:off x="2552369" y="8563387"/>
              <a:ext cx="0" cy="36353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1" name="AutoShape 4"/>
            <p:cNvSpPr>
              <a:spLocks noChangeArrowheads="1"/>
            </p:cNvSpPr>
            <p:nvPr/>
          </p:nvSpPr>
          <p:spPr bwMode="auto">
            <a:xfrm>
              <a:off x="3506196" y="8923966"/>
              <a:ext cx="1436489" cy="628239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7C80"/>
                </a:gs>
              </a:gsLst>
              <a:lin ang="5400000" scaled="1"/>
            </a:gradFill>
            <a:ln w="12700">
              <a:solidFill>
                <a:srgbClr val="FF7C80"/>
              </a:solidFill>
              <a:round/>
              <a:headEnd/>
              <a:tailEnd/>
            </a:ln>
            <a:effectLst>
              <a:outerShdw dist="35921" dir="2700000" algn="ctr" rotWithShape="0">
                <a:srgbClr val="969696">
                  <a:alpha val="50000"/>
                </a:srgbClr>
              </a:outerShdw>
            </a:effectLst>
          </p:spPr>
          <p:txBody>
            <a:bodyPr/>
            <a:lstStyle/>
            <a:p>
              <a:pPr algn="ctr" eaLnBrk="0" hangingPunct="0">
                <a:defRPr/>
              </a:pPr>
              <a:r>
                <a:rPr lang="zh-TW" altLang="en-US" sz="1400" dirty="0"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升學：諮商心理相關博士班</a:t>
              </a:r>
              <a:endParaRPr lang="zh-TW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" name="AutoShape 34"/>
            <p:cNvSpPr>
              <a:spLocks noChangeArrowheads="1"/>
            </p:cNvSpPr>
            <p:nvPr/>
          </p:nvSpPr>
          <p:spPr bwMode="auto">
            <a:xfrm>
              <a:off x="1889944" y="8923966"/>
              <a:ext cx="1274540" cy="570765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99CC00"/>
                </a:gs>
              </a:gsLst>
              <a:lin ang="5400000" scaled="1"/>
            </a:gradFill>
            <a:ln w="12700">
              <a:solidFill>
                <a:srgbClr val="99CC00"/>
              </a:solidFill>
              <a:round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/>
            <a:lstStyle/>
            <a:p>
              <a:pPr algn="ctr" eaLnBrk="0" hangingPunct="0">
                <a:defRPr/>
              </a:pPr>
              <a:r>
                <a:rPr lang="zh-TW" altLang="en-US" sz="1400" dirty="0"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晉升</a:t>
              </a:r>
              <a:endParaRPr lang="zh-TW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051" name="Rectangle 61"/>
          <p:cNvSpPr>
            <a:spLocks noChangeArrowheads="1"/>
          </p:cNvSpPr>
          <p:nvPr/>
        </p:nvSpPr>
        <p:spPr bwMode="auto">
          <a:xfrm>
            <a:off x="1" y="484258"/>
            <a:ext cx="36420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77797" eaLnBrk="0" hangingPunct="0"/>
            <a:r>
              <a:rPr lang="zh-TW" altLang="zh-TW" sz="400"/>
              <a:t/>
            </a:r>
            <a:br>
              <a:rPr lang="zh-TW" altLang="zh-TW" sz="400"/>
            </a:br>
            <a:endParaRPr lang="zh-TW" altLang="zh-TW"/>
          </a:p>
          <a:p>
            <a:pPr indent="177797" eaLnBrk="0" hangingPunct="0"/>
            <a:endParaRPr lang="zh-TW" altLang="zh-TW"/>
          </a:p>
        </p:txBody>
      </p:sp>
      <p:sp>
        <p:nvSpPr>
          <p:cNvPr id="2052" name="Rectangle 62"/>
          <p:cNvSpPr>
            <a:spLocks noChangeArrowheads="1"/>
          </p:cNvSpPr>
          <p:nvPr/>
        </p:nvSpPr>
        <p:spPr bwMode="auto">
          <a:xfrm>
            <a:off x="-1254370" y="65353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53" name="Rectangle 63"/>
          <p:cNvSpPr>
            <a:spLocks noChangeArrowheads="1"/>
          </p:cNvSpPr>
          <p:nvPr/>
        </p:nvSpPr>
        <p:spPr bwMode="auto">
          <a:xfrm>
            <a:off x="-253573" y="3562582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zh-TW" altLang="zh-TW"/>
          </a:p>
          <a:p>
            <a:pPr eaLnBrk="0" hangingPunct="0"/>
            <a:endParaRPr lang="zh-TW" altLang="zh-TW"/>
          </a:p>
        </p:txBody>
      </p:sp>
      <p:sp>
        <p:nvSpPr>
          <p:cNvPr id="2054" name="Rectangle 69"/>
          <p:cNvSpPr>
            <a:spLocks noChangeArrowheads="1"/>
          </p:cNvSpPr>
          <p:nvPr/>
        </p:nvSpPr>
        <p:spPr bwMode="auto">
          <a:xfrm>
            <a:off x="-253573" y="370108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zh-TW" altLang="zh-TW"/>
          </a:p>
        </p:txBody>
      </p:sp>
      <p:sp>
        <p:nvSpPr>
          <p:cNvPr id="2055" name="Rectangle 52"/>
          <p:cNvSpPr>
            <a:spLocks noChangeArrowheads="1"/>
          </p:cNvSpPr>
          <p:nvPr/>
        </p:nvSpPr>
        <p:spPr bwMode="auto">
          <a:xfrm>
            <a:off x="-263770" y="42493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cxnSp>
        <p:nvCxnSpPr>
          <p:cNvPr id="2056" name="AutoShape 32"/>
          <p:cNvCxnSpPr>
            <a:cxnSpLocks noChangeShapeType="1"/>
          </p:cNvCxnSpPr>
          <p:nvPr/>
        </p:nvCxnSpPr>
        <p:spPr bwMode="auto">
          <a:xfrm flipV="1">
            <a:off x="4221088" y="8332708"/>
            <a:ext cx="0" cy="43671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3" name="文字方塊 2"/>
          <p:cNvSpPr txBox="1"/>
          <p:nvPr/>
        </p:nvSpPr>
        <p:spPr>
          <a:xfrm>
            <a:off x="2534124" y="5581348"/>
            <a:ext cx="18741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碩一選修： 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團體動力與領導研究 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職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場人際關係與情緒管</a:t>
            </a:r>
            <a:r>
              <a:rPr lang="zh-TW" altLang="en-US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生涯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發展與諮商研究 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碩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二選修： 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危機處遇研究 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個案研究 </a:t>
            </a:r>
            <a:endParaRPr lang="en-US" altLang="zh-TW" sz="1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表達性諮商研究</a:t>
            </a:r>
          </a:p>
        </p:txBody>
      </p:sp>
      <p:sp>
        <p:nvSpPr>
          <p:cNvPr id="14" name="矩形 13"/>
          <p:cNvSpPr/>
          <p:nvPr/>
        </p:nvSpPr>
        <p:spPr>
          <a:xfrm>
            <a:off x="14310" y="9502969"/>
            <a:ext cx="4150626" cy="4185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2462266" y="5543332"/>
            <a:ext cx="1946002" cy="1399469"/>
          </a:xfrm>
          <a:prstGeom prst="roundRect">
            <a:avLst/>
          </a:prstGeom>
          <a:noFill/>
          <a:ln w="38100">
            <a:solidFill>
              <a:srgbClr val="F78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216</Words>
  <Application>Microsoft Office PowerPoint</Application>
  <PresentationFormat>A4 紙張 (210x297 公釐)</PresentationFormat>
  <Paragraphs>48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華康新綜藝體</vt:lpstr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</vt:vector>
  </TitlesOfParts>
  <Company>ntcu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wei</dc:creator>
  <cp:lastModifiedBy>user</cp:lastModifiedBy>
  <cp:revision>53</cp:revision>
  <dcterms:created xsi:type="dcterms:W3CDTF">2011-03-15T09:09:21Z</dcterms:created>
  <dcterms:modified xsi:type="dcterms:W3CDTF">2022-12-16T02:55:13Z</dcterms:modified>
</cp:coreProperties>
</file>